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8" r:id="rId3"/>
    <p:sldId id="260" r:id="rId4"/>
    <p:sldId id="282" r:id="rId5"/>
    <p:sldId id="285" r:id="rId6"/>
    <p:sldId id="294" r:id="rId7"/>
    <p:sldId id="292" r:id="rId8"/>
    <p:sldId id="296" r:id="rId9"/>
    <p:sldId id="297" r:id="rId10"/>
    <p:sldId id="303" r:id="rId11"/>
    <p:sldId id="300" r:id="rId12"/>
    <p:sldId id="304" r:id="rId13"/>
    <p:sldId id="287" r:id="rId14"/>
    <p:sldId id="288" r:id="rId15"/>
    <p:sldId id="274" r:id="rId16"/>
    <p:sldId id="276" r:id="rId17"/>
    <p:sldId id="275" r:id="rId18"/>
    <p:sldId id="277" r:id="rId19"/>
    <p:sldId id="279" r:id="rId20"/>
    <p:sldId id="293" r:id="rId21"/>
    <p:sldId id="281"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Segoe UI" panose="020B0502040204020203" pitchFamily="34" charset="0"/>
      <p:regular r:id="rId28"/>
      <p:bold r:id="rId29"/>
      <p:italic r:id="rId30"/>
      <p:boldItalic r:id="rId31"/>
    </p:embeddedFont>
    <p:embeddedFont>
      <p:font typeface="Libre Franklin ExtraBold" panose="00000900000000000000" charset="0"/>
      <p:bold r:id="rId32"/>
      <p:boldItalic r:id="rId33"/>
    </p:embeddedFont>
    <p:embeddedFont>
      <p:font typeface="Libre Franklin" panose="00000500000000000000" charset="0"/>
      <p:regular r:id="rId34"/>
      <p:bold r:id="rId35"/>
      <p:italic r:id="rId36"/>
      <p:boldItalic r:id="rId37"/>
    </p:embeddedFont>
    <p:embeddedFont>
      <p:font typeface="Roboto" panose="02000000000000000000" pitchFamily="2" charset="0"/>
      <p:regular r:id="rId38"/>
      <p:bold r:id="rId39"/>
      <p:italic r:id="rId40"/>
      <p:boldItalic r:id="rId41"/>
    </p:embeddedFont>
    <p:embeddedFont>
      <p:font typeface="Libre Franklin Medium" panose="00000600000000000000"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6" roundtripDataSignature="AMtx7miVucffswTmCm+u5U+k5To13U3kc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B95BB3-270F-404B-B3D1-54909F13E477}">
  <a:tblStyle styleId="{8FB95BB3-270F-404B-B3D1-54909F13E4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971" autoAdjust="0"/>
    <p:restoredTop sz="82093" autoAdjust="0"/>
  </p:normalViewPr>
  <p:slideViewPr>
    <p:cSldViewPr snapToGrid="0">
      <p:cViewPr varScale="1">
        <p:scale>
          <a:sx n="60" d="100"/>
          <a:sy n="60" d="100"/>
        </p:scale>
        <p:origin x="3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D7B3-D055-416B-A7E2-681EBF72A753}" type="doc">
      <dgm:prSet loTypeId="urn:microsoft.com/office/officeart/2005/8/layout/target3" loCatId="list" qsTypeId="urn:microsoft.com/office/officeart/2005/8/quickstyle/3d1" qsCatId="3D" csTypeId="urn:microsoft.com/office/officeart/2005/8/colors/colorful1" csCatId="colorful" phldr="1"/>
      <dgm:spPr/>
      <dgm:t>
        <a:bodyPr/>
        <a:lstStyle/>
        <a:p>
          <a:endParaRPr lang="en-US"/>
        </a:p>
      </dgm:t>
    </dgm:pt>
    <dgm:pt modelId="{6D7D0FAC-9F73-42F6-BBE1-3B506F4E26C4}">
      <dgm:prSet phldrT="[Text]"/>
      <dgm:spPr/>
      <dgm:t>
        <a:bodyPr/>
        <a:lstStyle/>
        <a:p>
          <a:r>
            <a:rPr lang="en-US" dirty="0" smtClean="0"/>
            <a:t>Functional Stability</a:t>
          </a:r>
          <a:endParaRPr lang="en-US" dirty="0"/>
        </a:p>
      </dgm:t>
    </dgm:pt>
    <dgm:pt modelId="{8CE055F2-79C2-4339-ABE9-10CB00F9D9BF}" type="parTrans" cxnId="{94512DBD-025B-410D-97AB-401FCE4F9F4D}">
      <dgm:prSet/>
      <dgm:spPr/>
      <dgm:t>
        <a:bodyPr/>
        <a:lstStyle/>
        <a:p>
          <a:endParaRPr lang="en-US"/>
        </a:p>
      </dgm:t>
    </dgm:pt>
    <dgm:pt modelId="{895F7A60-9973-4820-80B3-D68054B10A52}" type="sibTrans" cxnId="{94512DBD-025B-410D-97AB-401FCE4F9F4D}">
      <dgm:prSet/>
      <dgm:spPr/>
      <dgm:t>
        <a:bodyPr/>
        <a:lstStyle/>
        <a:p>
          <a:endParaRPr lang="en-US"/>
        </a:p>
      </dgm:t>
    </dgm:pt>
    <dgm:pt modelId="{F95DE2EA-9615-4961-BC63-33837396E202}">
      <dgm:prSet phldrT="[Text]"/>
      <dgm:spPr/>
      <dgm:t>
        <a:bodyPr/>
        <a:lstStyle/>
        <a:p>
          <a:r>
            <a:rPr lang="en-US" dirty="0" smtClean="0"/>
            <a:t>Information Security</a:t>
          </a:r>
          <a:endParaRPr lang="en-US" dirty="0"/>
        </a:p>
      </dgm:t>
    </dgm:pt>
    <dgm:pt modelId="{DC732797-EBC7-428B-BAFD-176232F53053}" type="parTrans" cxnId="{97E42DD2-3861-4C04-8547-D0D39C11076F}">
      <dgm:prSet/>
      <dgm:spPr/>
      <dgm:t>
        <a:bodyPr/>
        <a:lstStyle/>
        <a:p>
          <a:endParaRPr lang="en-US"/>
        </a:p>
      </dgm:t>
    </dgm:pt>
    <dgm:pt modelId="{1880C303-72E8-4C8B-AEA2-63E57DD943F8}" type="sibTrans" cxnId="{97E42DD2-3861-4C04-8547-D0D39C11076F}">
      <dgm:prSet/>
      <dgm:spPr/>
      <dgm:t>
        <a:bodyPr/>
        <a:lstStyle/>
        <a:p>
          <a:endParaRPr lang="en-US"/>
        </a:p>
      </dgm:t>
    </dgm:pt>
    <dgm:pt modelId="{C52E2027-0979-496C-BF46-70DA0E5E4E31}">
      <dgm:prSet phldrT="[Text]"/>
      <dgm:spPr/>
      <dgm:t>
        <a:bodyPr/>
        <a:lstStyle/>
        <a:p>
          <a:r>
            <a:rPr lang="en-US" dirty="0" smtClean="0"/>
            <a:t>Data Integration</a:t>
          </a:r>
          <a:endParaRPr lang="en-US" dirty="0"/>
        </a:p>
      </dgm:t>
    </dgm:pt>
    <dgm:pt modelId="{1437AD90-34D9-4FD6-BAC7-1AB8D1755B0B}" type="parTrans" cxnId="{0CC70858-AB24-466A-8454-C63F940979B5}">
      <dgm:prSet/>
      <dgm:spPr/>
      <dgm:t>
        <a:bodyPr/>
        <a:lstStyle/>
        <a:p>
          <a:endParaRPr lang="en-US"/>
        </a:p>
      </dgm:t>
    </dgm:pt>
    <dgm:pt modelId="{3301AD11-A265-4CCF-B9E9-05F0CF8DFDF1}" type="sibTrans" cxnId="{0CC70858-AB24-466A-8454-C63F940979B5}">
      <dgm:prSet/>
      <dgm:spPr/>
      <dgm:t>
        <a:bodyPr/>
        <a:lstStyle/>
        <a:p>
          <a:endParaRPr lang="en-US"/>
        </a:p>
      </dgm:t>
    </dgm:pt>
    <dgm:pt modelId="{28E1C453-0B1A-4DDD-AFAC-A05E20549E67}">
      <dgm:prSet phldrT="[Text]"/>
      <dgm:spPr/>
      <dgm:t>
        <a:bodyPr/>
        <a:lstStyle/>
        <a:p>
          <a:r>
            <a:rPr lang="en-US" dirty="0" smtClean="0"/>
            <a:t>Application Performance</a:t>
          </a:r>
          <a:endParaRPr lang="en-US" dirty="0"/>
        </a:p>
      </dgm:t>
    </dgm:pt>
    <dgm:pt modelId="{AD2423C9-B4F5-4023-BAF4-A3359D0068C8}" type="parTrans" cxnId="{4BB4F43B-F7BC-45C9-8334-97225CDAF118}">
      <dgm:prSet/>
      <dgm:spPr/>
      <dgm:t>
        <a:bodyPr/>
        <a:lstStyle/>
        <a:p>
          <a:endParaRPr lang="en-US"/>
        </a:p>
      </dgm:t>
    </dgm:pt>
    <dgm:pt modelId="{C6A3FAFB-9E1C-4757-A02E-30B3DB1CC1D9}" type="sibTrans" cxnId="{4BB4F43B-F7BC-45C9-8334-97225CDAF118}">
      <dgm:prSet/>
      <dgm:spPr/>
      <dgm:t>
        <a:bodyPr/>
        <a:lstStyle/>
        <a:p>
          <a:endParaRPr lang="en-US"/>
        </a:p>
      </dgm:t>
    </dgm:pt>
    <dgm:pt modelId="{48748AFB-11DF-4564-A450-FEC38AD4F693}">
      <dgm:prSet phldrT="[Text]"/>
      <dgm:spPr/>
      <dgm:t>
        <a:bodyPr/>
        <a:lstStyle/>
        <a:p>
          <a:r>
            <a:rPr lang="en-US" dirty="0" smtClean="0"/>
            <a:t>Compliance</a:t>
          </a:r>
          <a:endParaRPr lang="en-US" dirty="0"/>
        </a:p>
      </dgm:t>
    </dgm:pt>
    <dgm:pt modelId="{75225B98-1A1F-48EC-8FE8-C09514885916}" type="parTrans" cxnId="{3234863F-8B07-4749-97B5-16A68467DEB9}">
      <dgm:prSet/>
      <dgm:spPr/>
      <dgm:t>
        <a:bodyPr/>
        <a:lstStyle/>
        <a:p>
          <a:endParaRPr lang="en-US"/>
        </a:p>
      </dgm:t>
    </dgm:pt>
    <dgm:pt modelId="{8C520E65-4B40-4FE2-AD87-A21FD6DAEFE9}" type="sibTrans" cxnId="{3234863F-8B07-4749-97B5-16A68467DEB9}">
      <dgm:prSet/>
      <dgm:spPr/>
      <dgm:t>
        <a:bodyPr/>
        <a:lstStyle/>
        <a:p>
          <a:endParaRPr lang="en-US"/>
        </a:p>
      </dgm:t>
    </dgm:pt>
    <dgm:pt modelId="{2EE6C77C-2B12-41F1-8865-B648DD72761A}">
      <dgm:prSet phldrT="[Text]"/>
      <dgm:spPr/>
      <dgm:t>
        <a:bodyPr/>
        <a:lstStyle/>
        <a:p>
          <a:r>
            <a:rPr lang="en-US" dirty="0" smtClean="0"/>
            <a:t>Regulations</a:t>
          </a:r>
          <a:endParaRPr lang="en-US" dirty="0"/>
        </a:p>
      </dgm:t>
    </dgm:pt>
    <dgm:pt modelId="{B124676D-536C-4121-8515-8498A7C4DB27}" type="parTrans" cxnId="{A8F1C48C-61AC-48D1-9B36-65671D909986}">
      <dgm:prSet/>
      <dgm:spPr/>
      <dgm:t>
        <a:bodyPr/>
        <a:lstStyle/>
        <a:p>
          <a:endParaRPr lang="en-US"/>
        </a:p>
      </dgm:t>
    </dgm:pt>
    <dgm:pt modelId="{22330E44-D622-4480-A036-B1456A3217C8}" type="sibTrans" cxnId="{A8F1C48C-61AC-48D1-9B36-65671D909986}">
      <dgm:prSet/>
      <dgm:spPr/>
      <dgm:t>
        <a:bodyPr/>
        <a:lstStyle/>
        <a:p>
          <a:endParaRPr lang="en-US"/>
        </a:p>
      </dgm:t>
    </dgm:pt>
    <dgm:pt modelId="{4C6E5D51-C894-49D9-897F-E9598C9B1424}" type="pres">
      <dgm:prSet presAssocID="{187BD7B3-D055-416B-A7E2-681EBF72A753}" presName="Name0" presStyleCnt="0">
        <dgm:presLayoutVars>
          <dgm:chMax val="7"/>
          <dgm:dir/>
          <dgm:animLvl val="lvl"/>
          <dgm:resizeHandles val="exact"/>
        </dgm:presLayoutVars>
      </dgm:prSet>
      <dgm:spPr/>
    </dgm:pt>
    <dgm:pt modelId="{107CE52D-86D8-45ED-8517-C2FEA2AB837F}" type="pres">
      <dgm:prSet presAssocID="{6D7D0FAC-9F73-42F6-BBE1-3B506F4E26C4}" presName="circle1" presStyleLbl="node1" presStyleIdx="0" presStyleCnt="6"/>
      <dgm:spPr/>
    </dgm:pt>
    <dgm:pt modelId="{694395B8-4AD7-4E8C-9927-19A457362C95}" type="pres">
      <dgm:prSet presAssocID="{6D7D0FAC-9F73-42F6-BBE1-3B506F4E26C4}" presName="space" presStyleCnt="0"/>
      <dgm:spPr/>
    </dgm:pt>
    <dgm:pt modelId="{AB975B24-F6A9-4ADE-9A3B-752D3470C452}" type="pres">
      <dgm:prSet presAssocID="{6D7D0FAC-9F73-42F6-BBE1-3B506F4E26C4}" presName="rect1" presStyleLbl="alignAcc1" presStyleIdx="0" presStyleCnt="6"/>
      <dgm:spPr/>
    </dgm:pt>
    <dgm:pt modelId="{083C653D-DCD8-4797-A3C2-76E3A7548A67}" type="pres">
      <dgm:prSet presAssocID="{F95DE2EA-9615-4961-BC63-33837396E202}" presName="vertSpace2" presStyleLbl="node1" presStyleIdx="0" presStyleCnt="6"/>
      <dgm:spPr/>
    </dgm:pt>
    <dgm:pt modelId="{1DEEA447-BCFB-4374-8490-B4199842576F}" type="pres">
      <dgm:prSet presAssocID="{F95DE2EA-9615-4961-BC63-33837396E202}" presName="circle2" presStyleLbl="node1" presStyleIdx="1" presStyleCnt="6"/>
      <dgm:spPr/>
    </dgm:pt>
    <dgm:pt modelId="{903C3825-11C8-4FD7-82B2-E840B3C533AA}" type="pres">
      <dgm:prSet presAssocID="{F95DE2EA-9615-4961-BC63-33837396E202}" presName="rect2" presStyleLbl="alignAcc1" presStyleIdx="1" presStyleCnt="6"/>
      <dgm:spPr/>
    </dgm:pt>
    <dgm:pt modelId="{F2203EB0-8D7A-4951-BC7D-9FF2D855D335}" type="pres">
      <dgm:prSet presAssocID="{C52E2027-0979-496C-BF46-70DA0E5E4E31}" presName="vertSpace3" presStyleLbl="node1" presStyleIdx="1" presStyleCnt="6"/>
      <dgm:spPr/>
    </dgm:pt>
    <dgm:pt modelId="{0D25F53F-E192-47A1-AAB5-4AE67C20A4AC}" type="pres">
      <dgm:prSet presAssocID="{C52E2027-0979-496C-BF46-70DA0E5E4E31}" presName="circle3" presStyleLbl="node1" presStyleIdx="2" presStyleCnt="6"/>
      <dgm:spPr/>
    </dgm:pt>
    <dgm:pt modelId="{3DB9B132-A545-476A-8259-5853734F2510}" type="pres">
      <dgm:prSet presAssocID="{C52E2027-0979-496C-BF46-70DA0E5E4E31}" presName="rect3" presStyleLbl="alignAcc1" presStyleIdx="2" presStyleCnt="6"/>
      <dgm:spPr/>
    </dgm:pt>
    <dgm:pt modelId="{C73605EC-01C4-423B-84CF-39CEA02BEB8C}" type="pres">
      <dgm:prSet presAssocID="{28E1C453-0B1A-4DDD-AFAC-A05E20549E67}" presName="vertSpace4" presStyleLbl="node1" presStyleIdx="2" presStyleCnt="6"/>
      <dgm:spPr/>
    </dgm:pt>
    <dgm:pt modelId="{6AE799F2-686A-4625-B839-ABD5A4EC6BDB}" type="pres">
      <dgm:prSet presAssocID="{28E1C453-0B1A-4DDD-AFAC-A05E20549E67}" presName="circle4" presStyleLbl="node1" presStyleIdx="3" presStyleCnt="6"/>
      <dgm:spPr/>
    </dgm:pt>
    <dgm:pt modelId="{AED25305-31B9-4F90-9590-071374F8F835}" type="pres">
      <dgm:prSet presAssocID="{28E1C453-0B1A-4DDD-AFAC-A05E20549E67}" presName="rect4" presStyleLbl="alignAcc1" presStyleIdx="3" presStyleCnt="6"/>
      <dgm:spPr/>
    </dgm:pt>
    <dgm:pt modelId="{489E5C66-2650-42EE-A23B-F0564916305F}" type="pres">
      <dgm:prSet presAssocID="{48748AFB-11DF-4564-A450-FEC38AD4F693}" presName="vertSpace5" presStyleLbl="node1" presStyleIdx="3" presStyleCnt="6"/>
      <dgm:spPr/>
    </dgm:pt>
    <dgm:pt modelId="{FD183E29-195C-48B0-9F87-4ED2BAFDF5F3}" type="pres">
      <dgm:prSet presAssocID="{48748AFB-11DF-4564-A450-FEC38AD4F693}" presName="circle5" presStyleLbl="node1" presStyleIdx="4" presStyleCnt="6"/>
      <dgm:spPr/>
    </dgm:pt>
    <dgm:pt modelId="{71EA14B1-FBA0-4024-B7EB-3749C00A0918}" type="pres">
      <dgm:prSet presAssocID="{48748AFB-11DF-4564-A450-FEC38AD4F693}" presName="rect5" presStyleLbl="alignAcc1" presStyleIdx="4" presStyleCnt="6"/>
      <dgm:spPr/>
    </dgm:pt>
    <dgm:pt modelId="{3993CF83-EF54-4AF5-A9AA-94819D4C6B07}" type="pres">
      <dgm:prSet presAssocID="{2EE6C77C-2B12-41F1-8865-B648DD72761A}" presName="vertSpace6" presStyleLbl="node1" presStyleIdx="4" presStyleCnt="6"/>
      <dgm:spPr/>
    </dgm:pt>
    <dgm:pt modelId="{0835D434-A333-49AE-87A7-AB3D6B6251F2}" type="pres">
      <dgm:prSet presAssocID="{2EE6C77C-2B12-41F1-8865-B648DD72761A}" presName="circle6" presStyleLbl="node1" presStyleIdx="5" presStyleCnt="6"/>
      <dgm:spPr/>
    </dgm:pt>
    <dgm:pt modelId="{5FD481DD-7A64-4B76-A39A-A265770AE437}" type="pres">
      <dgm:prSet presAssocID="{2EE6C77C-2B12-41F1-8865-B648DD72761A}" presName="rect6" presStyleLbl="alignAcc1" presStyleIdx="5" presStyleCnt="6"/>
      <dgm:spPr/>
    </dgm:pt>
    <dgm:pt modelId="{ED027ACB-D02E-47AE-A803-CEF675C4AEE0}" type="pres">
      <dgm:prSet presAssocID="{6D7D0FAC-9F73-42F6-BBE1-3B506F4E26C4}" presName="rect1ParTxNoCh" presStyleLbl="alignAcc1" presStyleIdx="5" presStyleCnt="6">
        <dgm:presLayoutVars>
          <dgm:chMax val="1"/>
          <dgm:bulletEnabled val="1"/>
        </dgm:presLayoutVars>
      </dgm:prSet>
      <dgm:spPr/>
    </dgm:pt>
    <dgm:pt modelId="{29911519-125F-4414-8468-8C74ADE21041}" type="pres">
      <dgm:prSet presAssocID="{F95DE2EA-9615-4961-BC63-33837396E202}" presName="rect2ParTxNoCh" presStyleLbl="alignAcc1" presStyleIdx="5" presStyleCnt="6">
        <dgm:presLayoutVars>
          <dgm:chMax val="1"/>
          <dgm:bulletEnabled val="1"/>
        </dgm:presLayoutVars>
      </dgm:prSet>
      <dgm:spPr/>
    </dgm:pt>
    <dgm:pt modelId="{71FAB318-95F5-428B-8EFC-DDD5CF43F7DD}" type="pres">
      <dgm:prSet presAssocID="{C52E2027-0979-496C-BF46-70DA0E5E4E31}" presName="rect3ParTxNoCh" presStyleLbl="alignAcc1" presStyleIdx="5" presStyleCnt="6">
        <dgm:presLayoutVars>
          <dgm:chMax val="1"/>
          <dgm:bulletEnabled val="1"/>
        </dgm:presLayoutVars>
      </dgm:prSet>
      <dgm:spPr/>
    </dgm:pt>
    <dgm:pt modelId="{0D6A7186-FB14-4E1C-87DE-1497473D1951}" type="pres">
      <dgm:prSet presAssocID="{28E1C453-0B1A-4DDD-AFAC-A05E20549E67}" presName="rect4ParTxNoCh" presStyleLbl="alignAcc1" presStyleIdx="5" presStyleCnt="6">
        <dgm:presLayoutVars>
          <dgm:chMax val="1"/>
          <dgm:bulletEnabled val="1"/>
        </dgm:presLayoutVars>
      </dgm:prSet>
      <dgm:spPr/>
    </dgm:pt>
    <dgm:pt modelId="{47F71A9A-C352-4925-B738-A4C041203333}" type="pres">
      <dgm:prSet presAssocID="{48748AFB-11DF-4564-A450-FEC38AD4F693}" presName="rect5ParTxNoCh" presStyleLbl="alignAcc1" presStyleIdx="5" presStyleCnt="6">
        <dgm:presLayoutVars>
          <dgm:chMax val="1"/>
          <dgm:bulletEnabled val="1"/>
        </dgm:presLayoutVars>
      </dgm:prSet>
      <dgm:spPr/>
    </dgm:pt>
    <dgm:pt modelId="{DAE55717-2853-4381-BE63-967C2BAE77DD}" type="pres">
      <dgm:prSet presAssocID="{2EE6C77C-2B12-41F1-8865-B648DD72761A}" presName="rect6ParTxNoCh" presStyleLbl="alignAcc1" presStyleIdx="5" presStyleCnt="6">
        <dgm:presLayoutVars>
          <dgm:chMax val="1"/>
          <dgm:bulletEnabled val="1"/>
        </dgm:presLayoutVars>
      </dgm:prSet>
      <dgm:spPr/>
    </dgm:pt>
  </dgm:ptLst>
  <dgm:cxnLst>
    <dgm:cxn modelId="{6ACBEB35-F481-4CFD-80C1-60ADA16DD64E}" type="presOf" srcId="{2EE6C77C-2B12-41F1-8865-B648DD72761A}" destId="{DAE55717-2853-4381-BE63-967C2BAE77DD}" srcOrd="1" destOrd="0" presId="urn:microsoft.com/office/officeart/2005/8/layout/target3"/>
    <dgm:cxn modelId="{7F8DFF4A-C3CF-4079-B72C-F6DB0AE165AE}" type="presOf" srcId="{28E1C453-0B1A-4DDD-AFAC-A05E20549E67}" destId="{0D6A7186-FB14-4E1C-87DE-1497473D1951}" srcOrd="1" destOrd="0" presId="urn:microsoft.com/office/officeart/2005/8/layout/target3"/>
    <dgm:cxn modelId="{94512DBD-025B-410D-97AB-401FCE4F9F4D}" srcId="{187BD7B3-D055-416B-A7E2-681EBF72A753}" destId="{6D7D0FAC-9F73-42F6-BBE1-3B506F4E26C4}" srcOrd="0" destOrd="0" parTransId="{8CE055F2-79C2-4339-ABE9-10CB00F9D9BF}" sibTransId="{895F7A60-9973-4820-80B3-D68054B10A52}"/>
    <dgm:cxn modelId="{D42EB86B-7F37-4A5C-8299-A44F16546E94}" type="presOf" srcId="{6D7D0FAC-9F73-42F6-BBE1-3B506F4E26C4}" destId="{AB975B24-F6A9-4ADE-9A3B-752D3470C452}" srcOrd="0" destOrd="0" presId="urn:microsoft.com/office/officeart/2005/8/layout/target3"/>
    <dgm:cxn modelId="{0CC70858-AB24-466A-8454-C63F940979B5}" srcId="{187BD7B3-D055-416B-A7E2-681EBF72A753}" destId="{C52E2027-0979-496C-BF46-70DA0E5E4E31}" srcOrd="2" destOrd="0" parTransId="{1437AD90-34D9-4FD6-BAC7-1AB8D1755B0B}" sibTransId="{3301AD11-A265-4CCF-B9E9-05F0CF8DFDF1}"/>
    <dgm:cxn modelId="{F66155B7-D012-4CAF-B266-31F2E8174725}" type="presOf" srcId="{C52E2027-0979-496C-BF46-70DA0E5E4E31}" destId="{3DB9B132-A545-476A-8259-5853734F2510}" srcOrd="0" destOrd="0" presId="urn:microsoft.com/office/officeart/2005/8/layout/target3"/>
    <dgm:cxn modelId="{7D9EB63F-84EF-434D-9DA1-38D4DA443B84}" type="presOf" srcId="{187BD7B3-D055-416B-A7E2-681EBF72A753}" destId="{4C6E5D51-C894-49D9-897F-E9598C9B1424}" srcOrd="0" destOrd="0" presId="urn:microsoft.com/office/officeart/2005/8/layout/target3"/>
    <dgm:cxn modelId="{A8F1C48C-61AC-48D1-9B36-65671D909986}" srcId="{187BD7B3-D055-416B-A7E2-681EBF72A753}" destId="{2EE6C77C-2B12-41F1-8865-B648DD72761A}" srcOrd="5" destOrd="0" parTransId="{B124676D-536C-4121-8515-8498A7C4DB27}" sibTransId="{22330E44-D622-4480-A036-B1456A3217C8}"/>
    <dgm:cxn modelId="{08D497DF-0A1B-476B-988C-58041F563D49}" type="presOf" srcId="{2EE6C77C-2B12-41F1-8865-B648DD72761A}" destId="{5FD481DD-7A64-4B76-A39A-A265770AE437}" srcOrd="0" destOrd="0" presId="urn:microsoft.com/office/officeart/2005/8/layout/target3"/>
    <dgm:cxn modelId="{7069B1ED-5056-4FFD-B1DC-0F1E1E633DD3}" type="presOf" srcId="{F95DE2EA-9615-4961-BC63-33837396E202}" destId="{29911519-125F-4414-8468-8C74ADE21041}" srcOrd="1" destOrd="0" presId="urn:microsoft.com/office/officeart/2005/8/layout/target3"/>
    <dgm:cxn modelId="{E9FB162C-7341-4C79-AB95-8ADAA50A1A62}" type="presOf" srcId="{C52E2027-0979-496C-BF46-70DA0E5E4E31}" destId="{71FAB318-95F5-428B-8EFC-DDD5CF43F7DD}" srcOrd="1" destOrd="0" presId="urn:microsoft.com/office/officeart/2005/8/layout/target3"/>
    <dgm:cxn modelId="{922E0E92-CA6F-4FDA-ACFD-76B03843610B}" type="presOf" srcId="{F95DE2EA-9615-4961-BC63-33837396E202}" destId="{903C3825-11C8-4FD7-82B2-E840B3C533AA}" srcOrd="0" destOrd="0" presId="urn:microsoft.com/office/officeart/2005/8/layout/target3"/>
    <dgm:cxn modelId="{97E42DD2-3861-4C04-8547-D0D39C11076F}" srcId="{187BD7B3-D055-416B-A7E2-681EBF72A753}" destId="{F95DE2EA-9615-4961-BC63-33837396E202}" srcOrd="1" destOrd="0" parTransId="{DC732797-EBC7-428B-BAFD-176232F53053}" sibTransId="{1880C303-72E8-4C8B-AEA2-63E57DD943F8}"/>
    <dgm:cxn modelId="{318AB46E-06ED-4C8C-89FD-D2234C162CE3}" type="presOf" srcId="{28E1C453-0B1A-4DDD-AFAC-A05E20549E67}" destId="{AED25305-31B9-4F90-9590-071374F8F835}" srcOrd="0" destOrd="0" presId="urn:microsoft.com/office/officeart/2005/8/layout/target3"/>
    <dgm:cxn modelId="{29BA81E6-E04E-420B-821F-E47738C7B626}" type="presOf" srcId="{6D7D0FAC-9F73-42F6-BBE1-3B506F4E26C4}" destId="{ED027ACB-D02E-47AE-A803-CEF675C4AEE0}" srcOrd="1" destOrd="0" presId="urn:microsoft.com/office/officeart/2005/8/layout/target3"/>
    <dgm:cxn modelId="{4BB4F43B-F7BC-45C9-8334-97225CDAF118}" srcId="{187BD7B3-D055-416B-A7E2-681EBF72A753}" destId="{28E1C453-0B1A-4DDD-AFAC-A05E20549E67}" srcOrd="3" destOrd="0" parTransId="{AD2423C9-B4F5-4023-BAF4-A3359D0068C8}" sibTransId="{C6A3FAFB-9E1C-4757-A02E-30B3DB1CC1D9}"/>
    <dgm:cxn modelId="{69BA7CCA-7A03-47D6-9849-78791FF75FB2}" type="presOf" srcId="{48748AFB-11DF-4564-A450-FEC38AD4F693}" destId="{47F71A9A-C352-4925-B738-A4C041203333}" srcOrd="1" destOrd="0" presId="urn:microsoft.com/office/officeart/2005/8/layout/target3"/>
    <dgm:cxn modelId="{3234863F-8B07-4749-97B5-16A68467DEB9}" srcId="{187BD7B3-D055-416B-A7E2-681EBF72A753}" destId="{48748AFB-11DF-4564-A450-FEC38AD4F693}" srcOrd="4" destOrd="0" parTransId="{75225B98-1A1F-48EC-8FE8-C09514885916}" sibTransId="{8C520E65-4B40-4FE2-AD87-A21FD6DAEFE9}"/>
    <dgm:cxn modelId="{F9EF520B-0D00-414B-9C6C-E2AB55A676FA}" type="presOf" srcId="{48748AFB-11DF-4564-A450-FEC38AD4F693}" destId="{71EA14B1-FBA0-4024-B7EB-3749C00A0918}" srcOrd="0" destOrd="0" presId="urn:microsoft.com/office/officeart/2005/8/layout/target3"/>
    <dgm:cxn modelId="{F81DE898-AB10-4F41-86BA-EE0A3175706A}" type="presParOf" srcId="{4C6E5D51-C894-49D9-897F-E9598C9B1424}" destId="{107CE52D-86D8-45ED-8517-C2FEA2AB837F}" srcOrd="0" destOrd="0" presId="urn:microsoft.com/office/officeart/2005/8/layout/target3"/>
    <dgm:cxn modelId="{2747BE5A-850E-478C-9B5A-72D9F67C59B1}" type="presParOf" srcId="{4C6E5D51-C894-49D9-897F-E9598C9B1424}" destId="{694395B8-4AD7-4E8C-9927-19A457362C95}" srcOrd="1" destOrd="0" presId="urn:microsoft.com/office/officeart/2005/8/layout/target3"/>
    <dgm:cxn modelId="{C78B26B3-A20A-47D9-A349-457F4B8C2159}" type="presParOf" srcId="{4C6E5D51-C894-49D9-897F-E9598C9B1424}" destId="{AB975B24-F6A9-4ADE-9A3B-752D3470C452}" srcOrd="2" destOrd="0" presId="urn:microsoft.com/office/officeart/2005/8/layout/target3"/>
    <dgm:cxn modelId="{DA74FEB6-9E5B-4AB1-8C1E-2E1F4E063DD4}" type="presParOf" srcId="{4C6E5D51-C894-49D9-897F-E9598C9B1424}" destId="{083C653D-DCD8-4797-A3C2-76E3A7548A67}" srcOrd="3" destOrd="0" presId="urn:microsoft.com/office/officeart/2005/8/layout/target3"/>
    <dgm:cxn modelId="{9D706ABC-43CE-48C4-9D80-2B2A05E5C999}" type="presParOf" srcId="{4C6E5D51-C894-49D9-897F-E9598C9B1424}" destId="{1DEEA447-BCFB-4374-8490-B4199842576F}" srcOrd="4" destOrd="0" presId="urn:microsoft.com/office/officeart/2005/8/layout/target3"/>
    <dgm:cxn modelId="{E61B65E1-72A1-465D-B8A5-3257D769E1B6}" type="presParOf" srcId="{4C6E5D51-C894-49D9-897F-E9598C9B1424}" destId="{903C3825-11C8-4FD7-82B2-E840B3C533AA}" srcOrd="5" destOrd="0" presId="urn:microsoft.com/office/officeart/2005/8/layout/target3"/>
    <dgm:cxn modelId="{43C7A964-F9B6-4702-841D-7DBB9DBD8710}" type="presParOf" srcId="{4C6E5D51-C894-49D9-897F-E9598C9B1424}" destId="{F2203EB0-8D7A-4951-BC7D-9FF2D855D335}" srcOrd="6" destOrd="0" presId="urn:microsoft.com/office/officeart/2005/8/layout/target3"/>
    <dgm:cxn modelId="{20A6F42B-024C-4EB9-8CF2-FE735A492CC3}" type="presParOf" srcId="{4C6E5D51-C894-49D9-897F-E9598C9B1424}" destId="{0D25F53F-E192-47A1-AAB5-4AE67C20A4AC}" srcOrd="7" destOrd="0" presId="urn:microsoft.com/office/officeart/2005/8/layout/target3"/>
    <dgm:cxn modelId="{8763D53C-7D58-431B-9531-C17F3D411D6E}" type="presParOf" srcId="{4C6E5D51-C894-49D9-897F-E9598C9B1424}" destId="{3DB9B132-A545-476A-8259-5853734F2510}" srcOrd="8" destOrd="0" presId="urn:microsoft.com/office/officeart/2005/8/layout/target3"/>
    <dgm:cxn modelId="{3C15CF46-A00E-426F-85E8-92FDD9BD37C2}" type="presParOf" srcId="{4C6E5D51-C894-49D9-897F-E9598C9B1424}" destId="{C73605EC-01C4-423B-84CF-39CEA02BEB8C}" srcOrd="9" destOrd="0" presId="urn:microsoft.com/office/officeart/2005/8/layout/target3"/>
    <dgm:cxn modelId="{63B548AF-1842-4227-B2CF-C4ABF573838B}" type="presParOf" srcId="{4C6E5D51-C894-49D9-897F-E9598C9B1424}" destId="{6AE799F2-686A-4625-B839-ABD5A4EC6BDB}" srcOrd="10" destOrd="0" presId="urn:microsoft.com/office/officeart/2005/8/layout/target3"/>
    <dgm:cxn modelId="{344D3489-483B-418C-9A45-BC0AD96CAE0F}" type="presParOf" srcId="{4C6E5D51-C894-49D9-897F-E9598C9B1424}" destId="{AED25305-31B9-4F90-9590-071374F8F835}" srcOrd="11" destOrd="0" presId="urn:microsoft.com/office/officeart/2005/8/layout/target3"/>
    <dgm:cxn modelId="{20EA97C9-AD60-49EB-88CB-4A040001B645}" type="presParOf" srcId="{4C6E5D51-C894-49D9-897F-E9598C9B1424}" destId="{489E5C66-2650-42EE-A23B-F0564916305F}" srcOrd="12" destOrd="0" presId="urn:microsoft.com/office/officeart/2005/8/layout/target3"/>
    <dgm:cxn modelId="{652AFE2F-C732-4E59-9162-137FD1A841DE}" type="presParOf" srcId="{4C6E5D51-C894-49D9-897F-E9598C9B1424}" destId="{FD183E29-195C-48B0-9F87-4ED2BAFDF5F3}" srcOrd="13" destOrd="0" presId="urn:microsoft.com/office/officeart/2005/8/layout/target3"/>
    <dgm:cxn modelId="{218BFDFF-E7B1-43DE-AF37-01DBD669193F}" type="presParOf" srcId="{4C6E5D51-C894-49D9-897F-E9598C9B1424}" destId="{71EA14B1-FBA0-4024-B7EB-3749C00A0918}" srcOrd="14" destOrd="0" presId="urn:microsoft.com/office/officeart/2005/8/layout/target3"/>
    <dgm:cxn modelId="{C710D194-8E87-4BC5-B4CA-68C0F6C827D2}" type="presParOf" srcId="{4C6E5D51-C894-49D9-897F-E9598C9B1424}" destId="{3993CF83-EF54-4AF5-A9AA-94819D4C6B07}" srcOrd="15" destOrd="0" presId="urn:microsoft.com/office/officeart/2005/8/layout/target3"/>
    <dgm:cxn modelId="{2788685D-15A3-4013-8473-A1C6A98EF005}" type="presParOf" srcId="{4C6E5D51-C894-49D9-897F-E9598C9B1424}" destId="{0835D434-A333-49AE-87A7-AB3D6B6251F2}" srcOrd="16" destOrd="0" presId="urn:microsoft.com/office/officeart/2005/8/layout/target3"/>
    <dgm:cxn modelId="{20028876-7AF7-4C76-A3D6-E334C1133AE6}" type="presParOf" srcId="{4C6E5D51-C894-49D9-897F-E9598C9B1424}" destId="{5FD481DD-7A64-4B76-A39A-A265770AE437}" srcOrd="17" destOrd="0" presId="urn:microsoft.com/office/officeart/2005/8/layout/target3"/>
    <dgm:cxn modelId="{3AC9B38B-31E5-4419-988A-823177B1AD7F}" type="presParOf" srcId="{4C6E5D51-C894-49D9-897F-E9598C9B1424}" destId="{ED027ACB-D02E-47AE-A803-CEF675C4AEE0}" srcOrd="18" destOrd="0" presId="urn:microsoft.com/office/officeart/2005/8/layout/target3"/>
    <dgm:cxn modelId="{FDF498FA-8FDF-4CA8-BCB6-DA6AB911812E}" type="presParOf" srcId="{4C6E5D51-C894-49D9-897F-E9598C9B1424}" destId="{29911519-125F-4414-8468-8C74ADE21041}" srcOrd="19" destOrd="0" presId="urn:microsoft.com/office/officeart/2005/8/layout/target3"/>
    <dgm:cxn modelId="{F13E3056-EB1B-4C00-B7F5-F73447015896}" type="presParOf" srcId="{4C6E5D51-C894-49D9-897F-E9598C9B1424}" destId="{71FAB318-95F5-428B-8EFC-DDD5CF43F7DD}" srcOrd="20" destOrd="0" presId="urn:microsoft.com/office/officeart/2005/8/layout/target3"/>
    <dgm:cxn modelId="{E5ADC2B0-09DF-4D00-A812-DE2B6850145A}" type="presParOf" srcId="{4C6E5D51-C894-49D9-897F-E9598C9B1424}" destId="{0D6A7186-FB14-4E1C-87DE-1497473D1951}" srcOrd="21" destOrd="0" presId="urn:microsoft.com/office/officeart/2005/8/layout/target3"/>
    <dgm:cxn modelId="{4F773046-DC35-43D9-9734-18A2A7896041}" type="presParOf" srcId="{4C6E5D51-C894-49D9-897F-E9598C9B1424}" destId="{47F71A9A-C352-4925-B738-A4C041203333}" srcOrd="22" destOrd="0" presId="urn:microsoft.com/office/officeart/2005/8/layout/target3"/>
    <dgm:cxn modelId="{15AA0A3C-6FC1-48FE-BD25-2D6B3B16079C}" type="presParOf" srcId="{4C6E5D51-C894-49D9-897F-E9598C9B1424}" destId="{DAE55717-2853-4381-BE63-967C2BAE77DD}" srcOrd="23"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BEDE20A-5CA9-411E-A792-01A7A1AD70D8}"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F2E0D21-0412-4E57-A2A5-85B27A347227}">
      <dgm:prSet/>
      <dgm:spPr/>
      <dgm:t>
        <a:bodyPr/>
        <a:lstStyle/>
        <a:p>
          <a:pPr rtl="0"/>
          <a:r>
            <a:rPr lang="en-US" b="0" i="0" smtClean="0"/>
            <a:t>Have Patience</a:t>
          </a:r>
          <a:endParaRPr lang="en-US"/>
        </a:p>
      </dgm:t>
    </dgm:pt>
    <dgm:pt modelId="{F19A205D-908D-4A38-B511-BD9384AEC970}" type="parTrans" cxnId="{1C0D8050-4CE1-4F99-8431-CAEB791E277D}">
      <dgm:prSet/>
      <dgm:spPr/>
      <dgm:t>
        <a:bodyPr/>
        <a:lstStyle/>
        <a:p>
          <a:endParaRPr lang="en-US"/>
        </a:p>
      </dgm:t>
    </dgm:pt>
    <dgm:pt modelId="{C87A98CD-CCBF-4CA0-84B2-4D64466653F1}" type="sibTrans" cxnId="{1C0D8050-4CE1-4F99-8431-CAEB791E277D}">
      <dgm:prSet/>
      <dgm:spPr/>
      <dgm:t>
        <a:bodyPr/>
        <a:lstStyle/>
        <a:p>
          <a:endParaRPr lang="en-US"/>
        </a:p>
      </dgm:t>
    </dgm:pt>
    <dgm:pt modelId="{A2CC1DCB-09C6-4B4B-AA5D-77C08A7C9344}">
      <dgm:prSet/>
      <dgm:spPr/>
      <dgm:t>
        <a:bodyPr/>
        <a:lstStyle/>
        <a:p>
          <a:pPr rtl="0"/>
          <a:r>
            <a:rPr lang="en-US" b="0" i="0" smtClean="0"/>
            <a:t>Don’t reinvent</a:t>
          </a:r>
          <a:endParaRPr lang="en-US"/>
        </a:p>
      </dgm:t>
    </dgm:pt>
    <dgm:pt modelId="{9A3ED29D-C34C-4559-A899-82F2ABBA2C5F}" type="parTrans" cxnId="{EFAFB75F-44F7-4E79-BDFE-942B35550FC9}">
      <dgm:prSet/>
      <dgm:spPr/>
      <dgm:t>
        <a:bodyPr/>
        <a:lstStyle/>
        <a:p>
          <a:endParaRPr lang="en-US"/>
        </a:p>
      </dgm:t>
    </dgm:pt>
    <dgm:pt modelId="{B3A14328-0667-4B96-8306-6716BA7E851E}" type="sibTrans" cxnId="{EFAFB75F-44F7-4E79-BDFE-942B35550FC9}">
      <dgm:prSet/>
      <dgm:spPr/>
      <dgm:t>
        <a:bodyPr/>
        <a:lstStyle/>
        <a:p>
          <a:endParaRPr lang="en-US"/>
        </a:p>
      </dgm:t>
    </dgm:pt>
    <dgm:pt modelId="{FA567253-E0F1-4E81-9A95-6831C338A7B6}">
      <dgm:prSet/>
      <dgm:spPr/>
      <dgm:t>
        <a:bodyPr/>
        <a:lstStyle/>
        <a:p>
          <a:pPr rtl="0"/>
          <a:r>
            <a:rPr lang="en-US" b="0" i="0" smtClean="0"/>
            <a:t>Comply to Financial Industry Standards</a:t>
          </a:r>
          <a:endParaRPr lang="en-US"/>
        </a:p>
      </dgm:t>
    </dgm:pt>
    <dgm:pt modelId="{EAD4D886-34E4-4BD8-B41D-8201C23D1131}" type="parTrans" cxnId="{81F69D4D-61DB-4639-9DA2-BED70F16FA71}">
      <dgm:prSet/>
      <dgm:spPr/>
      <dgm:t>
        <a:bodyPr/>
        <a:lstStyle/>
        <a:p>
          <a:endParaRPr lang="en-US"/>
        </a:p>
      </dgm:t>
    </dgm:pt>
    <dgm:pt modelId="{A5E65F7F-5841-47BF-85A4-EC7B682DFB51}" type="sibTrans" cxnId="{81F69D4D-61DB-4639-9DA2-BED70F16FA71}">
      <dgm:prSet/>
      <dgm:spPr/>
      <dgm:t>
        <a:bodyPr/>
        <a:lstStyle/>
        <a:p>
          <a:endParaRPr lang="en-US"/>
        </a:p>
      </dgm:t>
    </dgm:pt>
    <dgm:pt modelId="{22C56DC9-F1FB-4180-9036-ECE23D2145A6}">
      <dgm:prSet/>
      <dgm:spPr/>
      <dgm:t>
        <a:bodyPr/>
        <a:lstStyle/>
        <a:p>
          <a:pPr rtl="0"/>
          <a:r>
            <a:rPr lang="en-US" b="0" i="0" smtClean="0"/>
            <a:t>Realize Unique Needs of Financial Industry</a:t>
          </a:r>
          <a:endParaRPr lang="en-US"/>
        </a:p>
      </dgm:t>
    </dgm:pt>
    <dgm:pt modelId="{96628747-3E94-4B30-97E7-0B4FB3446E12}" type="parTrans" cxnId="{38CC12DF-771A-4673-9FDC-431768082A46}">
      <dgm:prSet/>
      <dgm:spPr/>
      <dgm:t>
        <a:bodyPr/>
        <a:lstStyle/>
        <a:p>
          <a:endParaRPr lang="en-US"/>
        </a:p>
      </dgm:t>
    </dgm:pt>
    <dgm:pt modelId="{B80E8967-FFED-49EB-949B-8CA8912EDFF5}" type="sibTrans" cxnId="{38CC12DF-771A-4673-9FDC-431768082A46}">
      <dgm:prSet/>
      <dgm:spPr/>
      <dgm:t>
        <a:bodyPr/>
        <a:lstStyle/>
        <a:p>
          <a:endParaRPr lang="en-US"/>
        </a:p>
      </dgm:t>
    </dgm:pt>
    <dgm:pt modelId="{7F34C122-A730-431F-9DAE-E7AC00D1E204}">
      <dgm:prSet/>
      <dgm:spPr/>
      <dgm:t>
        <a:bodyPr/>
        <a:lstStyle/>
        <a:p>
          <a:pPr rtl="0"/>
          <a:r>
            <a:rPr lang="en-US" b="0" i="0" smtClean="0"/>
            <a:t>Management onboarding is critical</a:t>
          </a:r>
          <a:endParaRPr lang="en-US"/>
        </a:p>
      </dgm:t>
    </dgm:pt>
    <dgm:pt modelId="{B712FD9A-1423-4240-8FBF-764B6D45A8E0}" type="parTrans" cxnId="{0DEC6121-BF27-4838-AA4C-0D62591F236A}">
      <dgm:prSet/>
      <dgm:spPr/>
      <dgm:t>
        <a:bodyPr/>
        <a:lstStyle/>
        <a:p>
          <a:endParaRPr lang="en-US"/>
        </a:p>
      </dgm:t>
    </dgm:pt>
    <dgm:pt modelId="{EEF0215C-1D72-4CE9-B1A9-7EE152F14870}" type="sibTrans" cxnId="{0DEC6121-BF27-4838-AA4C-0D62591F236A}">
      <dgm:prSet/>
      <dgm:spPr/>
      <dgm:t>
        <a:bodyPr/>
        <a:lstStyle/>
        <a:p>
          <a:endParaRPr lang="en-US"/>
        </a:p>
      </dgm:t>
    </dgm:pt>
    <dgm:pt modelId="{CEE696DE-8840-472D-924D-59F2D80B36B5}">
      <dgm:prSet/>
      <dgm:spPr/>
      <dgm:t>
        <a:bodyPr/>
        <a:lstStyle/>
        <a:p>
          <a:pPr rtl="0"/>
          <a:r>
            <a:rPr lang="en-US" b="0" i="0" smtClean="0"/>
            <a:t>Convince and enlighten the clients</a:t>
          </a:r>
          <a:endParaRPr lang="en-US"/>
        </a:p>
      </dgm:t>
    </dgm:pt>
    <dgm:pt modelId="{5FD4BCA2-51B8-43AA-89D1-29C9DE073664}" type="parTrans" cxnId="{81B73642-5E23-4957-A5ED-7E636246C8FC}">
      <dgm:prSet/>
      <dgm:spPr/>
      <dgm:t>
        <a:bodyPr/>
        <a:lstStyle/>
        <a:p>
          <a:endParaRPr lang="en-US"/>
        </a:p>
      </dgm:t>
    </dgm:pt>
    <dgm:pt modelId="{ED255F65-3C8C-464E-BBAC-9A78567D7C63}" type="sibTrans" cxnId="{81B73642-5E23-4957-A5ED-7E636246C8FC}">
      <dgm:prSet/>
      <dgm:spPr/>
      <dgm:t>
        <a:bodyPr/>
        <a:lstStyle/>
        <a:p>
          <a:endParaRPr lang="en-US"/>
        </a:p>
      </dgm:t>
    </dgm:pt>
    <dgm:pt modelId="{9E82B0E6-74BA-4F07-B4B6-7B33AAD77D3B}">
      <dgm:prSet/>
      <dgm:spPr/>
      <dgm:t>
        <a:bodyPr/>
        <a:lstStyle/>
        <a:p>
          <a:pPr rtl="0"/>
          <a:r>
            <a:rPr lang="en-US" b="0" i="0" smtClean="0"/>
            <a:t>Don’t be dependent on specific tool</a:t>
          </a:r>
          <a:endParaRPr lang="en-US"/>
        </a:p>
      </dgm:t>
    </dgm:pt>
    <dgm:pt modelId="{2CEDDD32-C101-4864-8F3F-B815C097B65F}" type="parTrans" cxnId="{8D3A268F-1A50-4F9B-B29A-F84006A0D766}">
      <dgm:prSet/>
      <dgm:spPr/>
      <dgm:t>
        <a:bodyPr/>
        <a:lstStyle/>
        <a:p>
          <a:endParaRPr lang="en-US"/>
        </a:p>
      </dgm:t>
    </dgm:pt>
    <dgm:pt modelId="{4A7FEA11-3499-4EC4-9717-E5A2AC44B5F3}" type="sibTrans" cxnId="{8D3A268F-1A50-4F9B-B29A-F84006A0D766}">
      <dgm:prSet/>
      <dgm:spPr/>
      <dgm:t>
        <a:bodyPr/>
        <a:lstStyle/>
        <a:p>
          <a:endParaRPr lang="en-US"/>
        </a:p>
      </dgm:t>
    </dgm:pt>
    <dgm:pt modelId="{53F44406-29CC-455C-8049-A1D4F0E97778}" type="pres">
      <dgm:prSet presAssocID="{7BEDE20A-5CA9-411E-A792-01A7A1AD70D8}" presName="linear" presStyleCnt="0">
        <dgm:presLayoutVars>
          <dgm:animLvl val="lvl"/>
          <dgm:resizeHandles val="exact"/>
        </dgm:presLayoutVars>
      </dgm:prSet>
      <dgm:spPr/>
    </dgm:pt>
    <dgm:pt modelId="{9FA5A524-C24D-493F-887A-9689BB734951}" type="pres">
      <dgm:prSet presAssocID="{4F2E0D21-0412-4E57-A2A5-85B27A347227}" presName="parentText" presStyleLbl="node1" presStyleIdx="0" presStyleCnt="7">
        <dgm:presLayoutVars>
          <dgm:chMax val="0"/>
          <dgm:bulletEnabled val="1"/>
        </dgm:presLayoutVars>
      </dgm:prSet>
      <dgm:spPr/>
    </dgm:pt>
    <dgm:pt modelId="{1DAFD4D8-180D-4B7C-9272-617A1BD5B769}" type="pres">
      <dgm:prSet presAssocID="{C87A98CD-CCBF-4CA0-84B2-4D64466653F1}" presName="spacer" presStyleCnt="0"/>
      <dgm:spPr/>
    </dgm:pt>
    <dgm:pt modelId="{9986C79B-8564-4B78-AFAB-FC53F4D2C705}" type="pres">
      <dgm:prSet presAssocID="{A2CC1DCB-09C6-4B4B-AA5D-77C08A7C9344}" presName="parentText" presStyleLbl="node1" presStyleIdx="1" presStyleCnt="7">
        <dgm:presLayoutVars>
          <dgm:chMax val="0"/>
          <dgm:bulletEnabled val="1"/>
        </dgm:presLayoutVars>
      </dgm:prSet>
      <dgm:spPr/>
    </dgm:pt>
    <dgm:pt modelId="{137E6009-90F3-4AFE-AF4B-58448EF1DC6D}" type="pres">
      <dgm:prSet presAssocID="{B3A14328-0667-4B96-8306-6716BA7E851E}" presName="spacer" presStyleCnt="0"/>
      <dgm:spPr/>
    </dgm:pt>
    <dgm:pt modelId="{05A1404E-6CA1-4971-955D-93435F02BA32}" type="pres">
      <dgm:prSet presAssocID="{FA567253-E0F1-4E81-9A95-6831C338A7B6}" presName="parentText" presStyleLbl="node1" presStyleIdx="2" presStyleCnt="7">
        <dgm:presLayoutVars>
          <dgm:chMax val="0"/>
          <dgm:bulletEnabled val="1"/>
        </dgm:presLayoutVars>
      </dgm:prSet>
      <dgm:spPr/>
    </dgm:pt>
    <dgm:pt modelId="{899EA26B-3BEE-49A4-A1FE-164995B68BD5}" type="pres">
      <dgm:prSet presAssocID="{A5E65F7F-5841-47BF-85A4-EC7B682DFB51}" presName="spacer" presStyleCnt="0"/>
      <dgm:spPr/>
    </dgm:pt>
    <dgm:pt modelId="{AF7682BB-64C0-453D-B831-B5A24A8E2D19}" type="pres">
      <dgm:prSet presAssocID="{22C56DC9-F1FB-4180-9036-ECE23D2145A6}" presName="parentText" presStyleLbl="node1" presStyleIdx="3" presStyleCnt="7">
        <dgm:presLayoutVars>
          <dgm:chMax val="0"/>
          <dgm:bulletEnabled val="1"/>
        </dgm:presLayoutVars>
      </dgm:prSet>
      <dgm:spPr/>
    </dgm:pt>
    <dgm:pt modelId="{3F379AE0-B1A9-4DEB-9D10-91A14633317D}" type="pres">
      <dgm:prSet presAssocID="{B80E8967-FFED-49EB-949B-8CA8912EDFF5}" presName="spacer" presStyleCnt="0"/>
      <dgm:spPr/>
    </dgm:pt>
    <dgm:pt modelId="{04AC9CA1-5208-4D25-B808-124DE3305931}" type="pres">
      <dgm:prSet presAssocID="{7F34C122-A730-431F-9DAE-E7AC00D1E204}" presName="parentText" presStyleLbl="node1" presStyleIdx="4" presStyleCnt="7">
        <dgm:presLayoutVars>
          <dgm:chMax val="0"/>
          <dgm:bulletEnabled val="1"/>
        </dgm:presLayoutVars>
      </dgm:prSet>
      <dgm:spPr/>
    </dgm:pt>
    <dgm:pt modelId="{DBF9B73E-4BC4-47ED-B20D-346223CE7826}" type="pres">
      <dgm:prSet presAssocID="{EEF0215C-1D72-4CE9-B1A9-7EE152F14870}" presName="spacer" presStyleCnt="0"/>
      <dgm:spPr/>
    </dgm:pt>
    <dgm:pt modelId="{28DF544F-7581-4C19-95F8-A09B71309117}" type="pres">
      <dgm:prSet presAssocID="{CEE696DE-8840-472D-924D-59F2D80B36B5}" presName="parentText" presStyleLbl="node1" presStyleIdx="5" presStyleCnt="7">
        <dgm:presLayoutVars>
          <dgm:chMax val="0"/>
          <dgm:bulletEnabled val="1"/>
        </dgm:presLayoutVars>
      </dgm:prSet>
      <dgm:spPr/>
    </dgm:pt>
    <dgm:pt modelId="{24C8A3BA-3C2B-41F7-BC4A-74D72333EA9B}" type="pres">
      <dgm:prSet presAssocID="{ED255F65-3C8C-464E-BBAC-9A78567D7C63}" presName="spacer" presStyleCnt="0"/>
      <dgm:spPr/>
    </dgm:pt>
    <dgm:pt modelId="{058989C0-D404-447F-B2E1-4CFACA081937}" type="pres">
      <dgm:prSet presAssocID="{9E82B0E6-74BA-4F07-B4B6-7B33AAD77D3B}" presName="parentText" presStyleLbl="node1" presStyleIdx="6" presStyleCnt="7">
        <dgm:presLayoutVars>
          <dgm:chMax val="0"/>
          <dgm:bulletEnabled val="1"/>
        </dgm:presLayoutVars>
      </dgm:prSet>
      <dgm:spPr/>
    </dgm:pt>
  </dgm:ptLst>
  <dgm:cxnLst>
    <dgm:cxn modelId="{81B73642-5E23-4957-A5ED-7E636246C8FC}" srcId="{7BEDE20A-5CA9-411E-A792-01A7A1AD70D8}" destId="{CEE696DE-8840-472D-924D-59F2D80B36B5}" srcOrd="5" destOrd="0" parTransId="{5FD4BCA2-51B8-43AA-89D1-29C9DE073664}" sibTransId="{ED255F65-3C8C-464E-BBAC-9A78567D7C63}"/>
    <dgm:cxn modelId="{9F5D45EB-BD2F-4E02-AAEE-B546C3FEAE39}" type="presOf" srcId="{CEE696DE-8840-472D-924D-59F2D80B36B5}" destId="{28DF544F-7581-4C19-95F8-A09B71309117}" srcOrd="0" destOrd="0" presId="urn:microsoft.com/office/officeart/2005/8/layout/vList2"/>
    <dgm:cxn modelId="{81F69D4D-61DB-4639-9DA2-BED70F16FA71}" srcId="{7BEDE20A-5CA9-411E-A792-01A7A1AD70D8}" destId="{FA567253-E0F1-4E81-9A95-6831C338A7B6}" srcOrd="2" destOrd="0" parTransId="{EAD4D886-34E4-4BD8-B41D-8201C23D1131}" sibTransId="{A5E65F7F-5841-47BF-85A4-EC7B682DFB51}"/>
    <dgm:cxn modelId="{71C93100-9187-4758-9E36-5BDB12D073DF}" type="presOf" srcId="{4F2E0D21-0412-4E57-A2A5-85B27A347227}" destId="{9FA5A524-C24D-493F-887A-9689BB734951}" srcOrd="0" destOrd="0" presId="urn:microsoft.com/office/officeart/2005/8/layout/vList2"/>
    <dgm:cxn modelId="{AAD84C40-392E-47A9-85C7-95D215DFFF1C}" type="presOf" srcId="{22C56DC9-F1FB-4180-9036-ECE23D2145A6}" destId="{AF7682BB-64C0-453D-B831-B5A24A8E2D19}" srcOrd="0" destOrd="0" presId="urn:microsoft.com/office/officeart/2005/8/layout/vList2"/>
    <dgm:cxn modelId="{79AFC220-F7A1-4FAD-85DE-45351EACFCD4}" type="presOf" srcId="{FA567253-E0F1-4E81-9A95-6831C338A7B6}" destId="{05A1404E-6CA1-4971-955D-93435F02BA32}" srcOrd="0" destOrd="0" presId="urn:microsoft.com/office/officeart/2005/8/layout/vList2"/>
    <dgm:cxn modelId="{EFAFB75F-44F7-4E79-BDFE-942B35550FC9}" srcId="{7BEDE20A-5CA9-411E-A792-01A7A1AD70D8}" destId="{A2CC1DCB-09C6-4B4B-AA5D-77C08A7C9344}" srcOrd="1" destOrd="0" parTransId="{9A3ED29D-C34C-4559-A899-82F2ABBA2C5F}" sibTransId="{B3A14328-0667-4B96-8306-6716BA7E851E}"/>
    <dgm:cxn modelId="{4E29FE05-43D3-4C56-A95B-21B8FD779756}" type="presOf" srcId="{7BEDE20A-5CA9-411E-A792-01A7A1AD70D8}" destId="{53F44406-29CC-455C-8049-A1D4F0E97778}" srcOrd="0" destOrd="0" presId="urn:microsoft.com/office/officeart/2005/8/layout/vList2"/>
    <dgm:cxn modelId="{3121D821-C0DD-4100-80DA-B761216455F5}" type="presOf" srcId="{9E82B0E6-74BA-4F07-B4B6-7B33AAD77D3B}" destId="{058989C0-D404-447F-B2E1-4CFACA081937}" srcOrd="0" destOrd="0" presId="urn:microsoft.com/office/officeart/2005/8/layout/vList2"/>
    <dgm:cxn modelId="{8D3A268F-1A50-4F9B-B29A-F84006A0D766}" srcId="{7BEDE20A-5CA9-411E-A792-01A7A1AD70D8}" destId="{9E82B0E6-74BA-4F07-B4B6-7B33AAD77D3B}" srcOrd="6" destOrd="0" parTransId="{2CEDDD32-C101-4864-8F3F-B815C097B65F}" sibTransId="{4A7FEA11-3499-4EC4-9717-E5A2AC44B5F3}"/>
    <dgm:cxn modelId="{A1071E6A-5901-4B64-974F-74F148BE3C0C}" type="presOf" srcId="{7F34C122-A730-431F-9DAE-E7AC00D1E204}" destId="{04AC9CA1-5208-4D25-B808-124DE3305931}" srcOrd="0" destOrd="0" presId="urn:microsoft.com/office/officeart/2005/8/layout/vList2"/>
    <dgm:cxn modelId="{0DEC6121-BF27-4838-AA4C-0D62591F236A}" srcId="{7BEDE20A-5CA9-411E-A792-01A7A1AD70D8}" destId="{7F34C122-A730-431F-9DAE-E7AC00D1E204}" srcOrd="4" destOrd="0" parTransId="{B712FD9A-1423-4240-8FBF-764B6D45A8E0}" sibTransId="{EEF0215C-1D72-4CE9-B1A9-7EE152F14870}"/>
    <dgm:cxn modelId="{84FC567E-5935-44C7-B800-BD95E619C523}" type="presOf" srcId="{A2CC1DCB-09C6-4B4B-AA5D-77C08A7C9344}" destId="{9986C79B-8564-4B78-AFAB-FC53F4D2C705}" srcOrd="0" destOrd="0" presId="urn:microsoft.com/office/officeart/2005/8/layout/vList2"/>
    <dgm:cxn modelId="{38CC12DF-771A-4673-9FDC-431768082A46}" srcId="{7BEDE20A-5CA9-411E-A792-01A7A1AD70D8}" destId="{22C56DC9-F1FB-4180-9036-ECE23D2145A6}" srcOrd="3" destOrd="0" parTransId="{96628747-3E94-4B30-97E7-0B4FB3446E12}" sibTransId="{B80E8967-FFED-49EB-949B-8CA8912EDFF5}"/>
    <dgm:cxn modelId="{1C0D8050-4CE1-4F99-8431-CAEB791E277D}" srcId="{7BEDE20A-5CA9-411E-A792-01A7A1AD70D8}" destId="{4F2E0D21-0412-4E57-A2A5-85B27A347227}" srcOrd="0" destOrd="0" parTransId="{F19A205D-908D-4A38-B511-BD9384AEC970}" sibTransId="{C87A98CD-CCBF-4CA0-84B2-4D64466653F1}"/>
    <dgm:cxn modelId="{6CFE9E1B-FF2A-4485-800D-BC3B03F8DC7E}" type="presParOf" srcId="{53F44406-29CC-455C-8049-A1D4F0E97778}" destId="{9FA5A524-C24D-493F-887A-9689BB734951}" srcOrd="0" destOrd="0" presId="urn:microsoft.com/office/officeart/2005/8/layout/vList2"/>
    <dgm:cxn modelId="{E6607F6B-7A15-40BA-9A1B-EBD2127ADD33}" type="presParOf" srcId="{53F44406-29CC-455C-8049-A1D4F0E97778}" destId="{1DAFD4D8-180D-4B7C-9272-617A1BD5B769}" srcOrd="1" destOrd="0" presId="urn:microsoft.com/office/officeart/2005/8/layout/vList2"/>
    <dgm:cxn modelId="{6CA7DD1D-664C-41D2-BE48-B716817A6CA0}" type="presParOf" srcId="{53F44406-29CC-455C-8049-A1D4F0E97778}" destId="{9986C79B-8564-4B78-AFAB-FC53F4D2C705}" srcOrd="2" destOrd="0" presId="urn:microsoft.com/office/officeart/2005/8/layout/vList2"/>
    <dgm:cxn modelId="{8F30E5FC-F514-49A6-9E22-1122D6F9B879}" type="presParOf" srcId="{53F44406-29CC-455C-8049-A1D4F0E97778}" destId="{137E6009-90F3-4AFE-AF4B-58448EF1DC6D}" srcOrd="3" destOrd="0" presId="urn:microsoft.com/office/officeart/2005/8/layout/vList2"/>
    <dgm:cxn modelId="{FC147F0A-E1FD-4A2D-B596-C3A6929D0125}" type="presParOf" srcId="{53F44406-29CC-455C-8049-A1D4F0E97778}" destId="{05A1404E-6CA1-4971-955D-93435F02BA32}" srcOrd="4" destOrd="0" presId="urn:microsoft.com/office/officeart/2005/8/layout/vList2"/>
    <dgm:cxn modelId="{B7E31E9A-15B9-460B-829A-6B909D1F6842}" type="presParOf" srcId="{53F44406-29CC-455C-8049-A1D4F0E97778}" destId="{899EA26B-3BEE-49A4-A1FE-164995B68BD5}" srcOrd="5" destOrd="0" presId="urn:microsoft.com/office/officeart/2005/8/layout/vList2"/>
    <dgm:cxn modelId="{863C5ECC-37FC-4E49-8369-4139DA5E0FEE}" type="presParOf" srcId="{53F44406-29CC-455C-8049-A1D4F0E97778}" destId="{AF7682BB-64C0-453D-B831-B5A24A8E2D19}" srcOrd="6" destOrd="0" presId="urn:microsoft.com/office/officeart/2005/8/layout/vList2"/>
    <dgm:cxn modelId="{F3A7A4FE-455D-442D-88A8-91A729604659}" type="presParOf" srcId="{53F44406-29CC-455C-8049-A1D4F0E97778}" destId="{3F379AE0-B1A9-4DEB-9D10-91A14633317D}" srcOrd="7" destOrd="0" presId="urn:microsoft.com/office/officeart/2005/8/layout/vList2"/>
    <dgm:cxn modelId="{9A6DE7CC-FEB8-45B2-8121-E99C65E83E7D}" type="presParOf" srcId="{53F44406-29CC-455C-8049-A1D4F0E97778}" destId="{04AC9CA1-5208-4D25-B808-124DE3305931}" srcOrd="8" destOrd="0" presId="urn:microsoft.com/office/officeart/2005/8/layout/vList2"/>
    <dgm:cxn modelId="{1FEF6C88-0D17-4B0A-873F-61184D161E2A}" type="presParOf" srcId="{53F44406-29CC-455C-8049-A1D4F0E97778}" destId="{DBF9B73E-4BC4-47ED-B20D-346223CE7826}" srcOrd="9" destOrd="0" presId="urn:microsoft.com/office/officeart/2005/8/layout/vList2"/>
    <dgm:cxn modelId="{EC30D8A8-89FA-4E91-ACC2-2586B92CF96D}" type="presParOf" srcId="{53F44406-29CC-455C-8049-A1D4F0E97778}" destId="{28DF544F-7581-4C19-95F8-A09B71309117}" srcOrd="10" destOrd="0" presId="urn:microsoft.com/office/officeart/2005/8/layout/vList2"/>
    <dgm:cxn modelId="{E1417552-3881-4771-9E6C-8562B7E52A16}" type="presParOf" srcId="{53F44406-29CC-455C-8049-A1D4F0E97778}" destId="{24C8A3BA-3C2B-41F7-BC4A-74D72333EA9B}" srcOrd="11" destOrd="0" presId="urn:microsoft.com/office/officeart/2005/8/layout/vList2"/>
    <dgm:cxn modelId="{F38EF101-07A8-490D-AA39-DDE52E33C224}" type="presParOf" srcId="{53F44406-29CC-455C-8049-A1D4F0E97778}" destId="{058989C0-D404-447F-B2E1-4CFACA081937}"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28A67-32FD-4506-9897-DA046671CD1F}" type="doc">
      <dgm:prSet loTypeId="urn:microsoft.com/office/officeart/2005/8/layout/arrow6" loCatId="relationship" qsTypeId="urn:microsoft.com/office/officeart/2005/8/quickstyle/simple2" qsCatId="simple" csTypeId="urn:microsoft.com/office/officeart/2005/8/colors/accent1_2" csCatId="accent1" phldr="1"/>
      <dgm:spPr/>
      <dgm:t>
        <a:bodyPr/>
        <a:lstStyle/>
        <a:p>
          <a:endParaRPr lang="en-US"/>
        </a:p>
      </dgm:t>
    </dgm:pt>
    <dgm:pt modelId="{4DE4ABFA-3DA6-489F-BC0E-88A943321292}">
      <dgm:prSet phldrT="[Text]"/>
      <dgm:spPr/>
      <dgm:t>
        <a:bodyPr/>
        <a:lstStyle/>
        <a:p>
          <a:r>
            <a:rPr lang="en-US" dirty="0" smtClean="0"/>
            <a:t>Continuity</a:t>
          </a:r>
          <a:endParaRPr lang="en-US" dirty="0"/>
        </a:p>
      </dgm:t>
    </dgm:pt>
    <dgm:pt modelId="{A03E15B8-0ED2-4A0D-90AE-A8FED954D037}" type="parTrans" cxnId="{2F585995-D087-49E6-BB3F-D9FD677AC1E0}">
      <dgm:prSet/>
      <dgm:spPr/>
      <dgm:t>
        <a:bodyPr/>
        <a:lstStyle/>
        <a:p>
          <a:endParaRPr lang="en-US"/>
        </a:p>
      </dgm:t>
    </dgm:pt>
    <dgm:pt modelId="{65A3E27F-E041-4D0B-AC55-7CB9D0634F8B}" type="sibTrans" cxnId="{2F585995-D087-49E6-BB3F-D9FD677AC1E0}">
      <dgm:prSet/>
      <dgm:spPr/>
      <dgm:t>
        <a:bodyPr/>
        <a:lstStyle/>
        <a:p>
          <a:endParaRPr lang="en-US"/>
        </a:p>
      </dgm:t>
    </dgm:pt>
    <dgm:pt modelId="{9166B0E1-0845-4C12-9FC3-6085CBC338CE}">
      <dgm:prSet phldrT="[Text]"/>
      <dgm:spPr/>
      <dgm:t>
        <a:bodyPr/>
        <a:lstStyle/>
        <a:p>
          <a:r>
            <a:rPr lang="en-US" dirty="0" smtClean="0"/>
            <a:t>Certainty</a:t>
          </a:r>
          <a:endParaRPr lang="en-US" dirty="0"/>
        </a:p>
      </dgm:t>
    </dgm:pt>
    <dgm:pt modelId="{2EB0B6FA-3A15-4318-B7BA-577C028A2BB9}" type="parTrans" cxnId="{9455903B-E280-49DB-8FAD-EEB0C7F70C7C}">
      <dgm:prSet/>
      <dgm:spPr/>
      <dgm:t>
        <a:bodyPr/>
        <a:lstStyle/>
        <a:p>
          <a:endParaRPr lang="en-US"/>
        </a:p>
      </dgm:t>
    </dgm:pt>
    <dgm:pt modelId="{3AFE916D-F7B2-42C8-A935-88357BA498FA}" type="sibTrans" cxnId="{9455903B-E280-49DB-8FAD-EEB0C7F70C7C}">
      <dgm:prSet/>
      <dgm:spPr/>
      <dgm:t>
        <a:bodyPr/>
        <a:lstStyle/>
        <a:p>
          <a:endParaRPr lang="en-US"/>
        </a:p>
      </dgm:t>
    </dgm:pt>
    <dgm:pt modelId="{F2A1398E-1AEB-4B60-B9F5-D1E1C37B5885}" type="pres">
      <dgm:prSet presAssocID="{8D528A67-32FD-4506-9897-DA046671CD1F}" presName="compositeShape" presStyleCnt="0">
        <dgm:presLayoutVars>
          <dgm:chMax val="2"/>
          <dgm:dir/>
          <dgm:resizeHandles val="exact"/>
        </dgm:presLayoutVars>
      </dgm:prSet>
      <dgm:spPr/>
    </dgm:pt>
    <dgm:pt modelId="{C2E58108-4BF7-4106-AC57-962F64973DCF}" type="pres">
      <dgm:prSet presAssocID="{8D528A67-32FD-4506-9897-DA046671CD1F}" presName="ribbon" presStyleLbl="node1" presStyleIdx="0" presStyleCnt="1"/>
      <dgm:spPr/>
    </dgm:pt>
    <dgm:pt modelId="{DA06FA0C-6165-4315-B41F-694B0741351F}" type="pres">
      <dgm:prSet presAssocID="{8D528A67-32FD-4506-9897-DA046671CD1F}" presName="leftArrowText" presStyleLbl="node1" presStyleIdx="0" presStyleCnt="1">
        <dgm:presLayoutVars>
          <dgm:chMax val="0"/>
          <dgm:bulletEnabled val="1"/>
        </dgm:presLayoutVars>
      </dgm:prSet>
      <dgm:spPr/>
    </dgm:pt>
    <dgm:pt modelId="{57A1A493-47E3-4B77-98D3-6C578BB0ED64}" type="pres">
      <dgm:prSet presAssocID="{8D528A67-32FD-4506-9897-DA046671CD1F}" presName="rightArrowText" presStyleLbl="node1" presStyleIdx="0" presStyleCnt="1">
        <dgm:presLayoutVars>
          <dgm:chMax val="0"/>
          <dgm:bulletEnabled val="1"/>
        </dgm:presLayoutVars>
      </dgm:prSet>
      <dgm:spPr/>
    </dgm:pt>
  </dgm:ptLst>
  <dgm:cxnLst>
    <dgm:cxn modelId="{2F585995-D087-49E6-BB3F-D9FD677AC1E0}" srcId="{8D528A67-32FD-4506-9897-DA046671CD1F}" destId="{4DE4ABFA-3DA6-489F-BC0E-88A943321292}" srcOrd="0" destOrd="0" parTransId="{A03E15B8-0ED2-4A0D-90AE-A8FED954D037}" sibTransId="{65A3E27F-E041-4D0B-AC55-7CB9D0634F8B}"/>
    <dgm:cxn modelId="{9455903B-E280-49DB-8FAD-EEB0C7F70C7C}" srcId="{8D528A67-32FD-4506-9897-DA046671CD1F}" destId="{9166B0E1-0845-4C12-9FC3-6085CBC338CE}" srcOrd="1" destOrd="0" parTransId="{2EB0B6FA-3A15-4318-B7BA-577C028A2BB9}" sibTransId="{3AFE916D-F7B2-42C8-A935-88357BA498FA}"/>
    <dgm:cxn modelId="{B3F739B2-2763-4609-982F-6D3D14A9B770}" type="presOf" srcId="{9166B0E1-0845-4C12-9FC3-6085CBC338CE}" destId="{57A1A493-47E3-4B77-98D3-6C578BB0ED64}" srcOrd="0" destOrd="0" presId="urn:microsoft.com/office/officeart/2005/8/layout/arrow6"/>
    <dgm:cxn modelId="{77C0442E-32F3-4606-BFE1-48D45CC69324}" type="presOf" srcId="{4DE4ABFA-3DA6-489F-BC0E-88A943321292}" destId="{DA06FA0C-6165-4315-B41F-694B0741351F}" srcOrd="0" destOrd="0" presId="urn:microsoft.com/office/officeart/2005/8/layout/arrow6"/>
    <dgm:cxn modelId="{5C08A3C2-A834-4D16-B4AC-0050B56CF87A}" type="presOf" srcId="{8D528A67-32FD-4506-9897-DA046671CD1F}" destId="{F2A1398E-1AEB-4B60-B9F5-D1E1C37B5885}" srcOrd="0" destOrd="0" presId="urn:microsoft.com/office/officeart/2005/8/layout/arrow6"/>
    <dgm:cxn modelId="{27283620-2845-4839-8D4B-8BF5AED2F289}" type="presParOf" srcId="{F2A1398E-1AEB-4B60-B9F5-D1E1C37B5885}" destId="{C2E58108-4BF7-4106-AC57-962F64973DCF}" srcOrd="0" destOrd="0" presId="urn:microsoft.com/office/officeart/2005/8/layout/arrow6"/>
    <dgm:cxn modelId="{2960688D-8F36-400D-A5C2-1080BB979846}" type="presParOf" srcId="{F2A1398E-1AEB-4B60-B9F5-D1E1C37B5885}" destId="{DA06FA0C-6165-4315-B41F-694B0741351F}" srcOrd="1" destOrd="0" presId="urn:microsoft.com/office/officeart/2005/8/layout/arrow6"/>
    <dgm:cxn modelId="{CAA420F4-6378-4BE9-A076-BB971E1EA295}" type="presParOf" srcId="{F2A1398E-1AEB-4B60-B9F5-D1E1C37B5885}" destId="{57A1A493-47E3-4B77-98D3-6C578BB0ED64}"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84E9A2-9AB5-408B-9419-CBF0B3A8A333}" type="doc">
      <dgm:prSet loTypeId="urn:microsoft.com/office/officeart/2009/3/layout/SubStepProcess" loCatId="process" qsTypeId="urn:microsoft.com/office/officeart/2005/8/quickstyle/simple1" qsCatId="simple" csTypeId="urn:microsoft.com/office/officeart/2005/8/colors/colorful1" csCatId="colorful" phldr="1"/>
      <dgm:spPr/>
    </dgm:pt>
    <dgm:pt modelId="{5FD38A65-C0C0-4E9D-88B5-DCD13DD6DAF0}">
      <dgm:prSet phldrT="[Text]"/>
      <dgm:spPr/>
      <dgm:t>
        <a:bodyPr/>
        <a:lstStyle/>
        <a:p>
          <a:r>
            <a:rPr lang="en-US" dirty="0" smtClean="0"/>
            <a:t>P@SHA ICT Awards</a:t>
          </a:r>
          <a:endParaRPr lang="en-US" dirty="0"/>
        </a:p>
      </dgm:t>
    </dgm:pt>
    <dgm:pt modelId="{B8FC330E-91D0-45AC-A76C-7135377AAEF8}" type="parTrans" cxnId="{A6802B1A-3EEE-40E0-A51C-2A056BC07543}">
      <dgm:prSet/>
      <dgm:spPr/>
      <dgm:t>
        <a:bodyPr/>
        <a:lstStyle/>
        <a:p>
          <a:endParaRPr lang="en-US"/>
        </a:p>
      </dgm:t>
    </dgm:pt>
    <dgm:pt modelId="{4B8E83BA-D3B2-4DB3-BB05-1E751FA7D4E6}" type="sibTrans" cxnId="{A6802B1A-3EEE-40E0-A51C-2A056BC07543}">
      <dgm:prSet/>
      <dgm:spPr/>
      <dgm:t>
        <a:bodyPr/>
        <a:lstStyle/>
        <a:p>
          <a:endParaRPr lang="en-US"/>
        </a:p>
      </dgm:t>
    </dgm:pt>
    <dgm:pt modelId="{CB641D4B-813B-464D-A6B2-BA9B5AF1DFA2}">
      <dgm:prSet phldrT="[Text]"/>
      <dgm:spPr/>
      <dgm:t>
        <a:bodyPr/>
        <a:lstStyle/>
        <a:p>
          <a:r>
            <a:rPr lang="en-US" dirty="0" smtClean="0"/>
            <a:t>Best Application Award for APICTA</a:t>
          </a:r>
          <a:endParaRPr lang="en-US" dirty="0"/>
        </a:p>
      </dgm:t>
    </dgm:pt>
    <dgm:pt modelId="{AE90F96B-B51C-4B56-9010-61FE21E444E6}" type="parTrans" cxnId="{807D915E-37AA-4BBF-9ADD-E49AB371E06C}">
      <dgm:prSet/>
      <dgm:spPr/>
      <dgm:t>
        <a:bodyPr/>
        <a:lstStyle/>
        <a:p>
          <a:endParaRPr lang="en-US"/>
        </a:p>
      </dgm:t>
    </dgm:pt>
    <dgm:pt modelId="{60C315C5-A204-47F3-8423-92FC50D85F78}" type="sibTrans" cxnId="{807D915E-37AA-4BBF-9ADD-E49AB371E06C}">
      <dgm:prSet/>
      <dgm:spPr/>
      <dgm:t>
        <a:bodyPr/>
        <a:lstStyle/>
        <a:p>
          <a:endParaRPr lang="en-US"/>
        </a:p>
      </dgm:t>
    </dgm:pt>
    <dgm:pt modelId="{B1FD9069-3FC7-48E6-A7D4-AAED72E00C02}">
      <dgm:prSet phldrT="[Text]"/>
      <dgm:spPr/>
      <dgm:t>
        <a:bodyPr/>
        <a:lstStyle/>
        <a:p>
          <a:r>
            <a:rPr lang="en-US" dirty="0" smtClean="0"/>
            <a:t>Brands of the year Award</a:t>
          </a:r>
          <a:endParaRPr lang="en-US" dirty="0"/>
        </a:p>
      </dgm:t>
    </dgm:pt>
    <dgm:pt modelId="{266847FE-C6C8-4911-87A6-CCFA21D6FEC3}" type="parTrans" cxnId="{FE7212A6-0F4E-4BD7-813F-CE065CEE2B86}">
      <dgm:prSet/>
      <dgm:spPr/>
      <dgm:t>
        <a:bodyPr/>
        <a:lstStyle/>
        <a:p>
          <a:endParaRPr lang="en-US"/>
        </a:p>
      </dgm:t>
    </dgm:pt>
    <dgm:pt modelId="{068AB6F6-E09D-452B-B904-145B0D5199A6}" type="sibTrans" cxnId="{FE7212A6-0F4E-4BD7-813F-CE065CEE2B86}">
      <dgm:prSet/>
      <dgm:spPr/>
      <dgm:t>
        <a:bodyPr/>
        <a:lstStyle/>
        <a:p>
          <a:endParaRPr lang="en-US"/>
        </a:p>
      </dgm:t>
    </dgm:pt>
    <dgm:pt modelId="{25C1AFFF-5093-4B58-8E16-856D6E1215B5}">
      <dgm:prSet phldrT="[Text]"/>
      <dgm:spPr/>
      <dgm:t>
        <a:bodyPr/>
        <a:lstStyle/>
        <a:p>
          <a:r>
            <a:rPr lang="en-US" dirty="0" smtClean="0"/>
            <a:t>1Link Partner Success Award</a:t>
          </a:r>
          <a:endParaRPr lang="en-US" dirty="0"/>
        </a:p>
      </dgm:t>
    </dgm:pt>
    <dgm:pt modelId="{DF5CC425-FE7E-4DB7-ADBF-E4C6286AD3C5}" type="parTrans" cxnId="{7332FA58-763D-4D7C-A959-F2D1D471EECA}">
      <dgm:prSet/>
      <dgm:spPr/>
      <dgm:t>
        <a:bodyPr/>
        <a:lstStyle/>
        <a:p>
          <a:endParaRPr lang="en-US"/>
        </a:p>
      </dgm:t>
    </dgm:pt>
    <dgm:pt modelId="{47058CC8-EC1D-43F1-9C8B-542DE9A4B0BC}" type="sibTrans" cxnId="{7332FA58-763D-4D7C-A959-F2D1D471EECA}">
      <dgm:prSet/>
      <dgm:spPr/>
      <dgm:t>
        <a:bodyPr/>
        <a:lstStyle/>
        <a:p>
          <a:endParaRPr lang="en-US"/>
        </a:p>
      </dgm:t>
    </dgm:pt>
    <dgm:pt modelId="{08A9E11D-17B6-454B-9A94-F64006335465}">
      <dgm:prSet phldrT="[Text]"/>
      <dgm:spPr/>
      <dgm:t>
        <a:bodyPr/>
        <a:lstStyle/>
        <a:p>
          <a:r>
            <a:rPr lang="en-US" dirty="0" smtClean="0"/>
            <a:t>PMI-KPC Awards</a:t>
          </a:r>
          <a:endParaRPr lang="en-US" dirty="0"/>
        </a:p>
      </dgm:t>
    </dgm:pt>
    <dgm:pt modelId="{0AC0ABDC-7B1D-4A6A-9F91-AE0605C86A88}" type="parTrans" cxnId="{141A1AF4-DA8B-45DA-8E33-338A5E9A739F}">
      <dgm:prSet/>
      <dgm:spPr/>
      <dgm:t>
        <a:bodyPr/>
        <a:lstStyle/>
        <a:p>
          <a:endParaRPr lang="en-US"/>
        </a:p>
      </dgm:t>
    </dgm:pt>
    <dgm:pt modelId="{C28F1BCA-63D8-4D4D-9EEA-9FB6CA914C28}" type="sibTrans" cxnId="{141A1AF4-DA8B-45DA-8E33-338A5E9A739F}">
      <dgm:prSet/>
      <dgm:spPr/>
      <dgm:t>
        <a:bodyPr/>
        <a:lstStyle/>
        <a:p>
          <a:endParaRPr lang="en-US"/>
        </a:p>
      </dgm:t>
    </dgm:pt>
    <dgm:pt modelId="{3F909674-29B1-4938-942E-1BBBA520516B}">
      <dgm:prSet phldrT="[Text]"/>
      <dgm:spPr/>
      <dgm:t>
        <a:bodyPr/>
        <a:lstStyle/>
        <a:p>
          <a:r>
            <a:rPr lang="en-US" dirty="0" smtClean="0"/>
            <a:t>FPCCI Achievement Awards</a:t>
          </a:r>
          <a:endParaRPr lang="en-US" dirty="0"/>
        </a:p>
      </dgm:t>
    </dgm:pt>
    <dgm:pt modelId="{596ADB1C-1496-40AD-9755-5C98BA4B3444}" type="parTrans" cxnId="{7BF3C120-948D-4C24-93FF-4576CA49155B}">
      <dgm:prSet/>
      <dgm:spPr/>
      <dgm:t>
        <a:bodyPr/>
        <a:lstStyle/>
        <a:p>
          <a:endParaRPr lang="en-US"/>
        </a:p>
      </dgm:t>
    </dgm:pt>
    <dgm:pt modelId="{9857C9B3-EADB-4ABF-A414-430F5DFEB5F4}" type="sibTrans" cxnId="{7BF3C120-948D-4C24-93FF-4576CA49155B}">
      <dgm:prSet/>
      <dgm:spPr/>
      <dgm:t>
        <a:bodyPr/>
        <a:lstStyle/>
        <a:p>
          <a:endParaRPr lang="en-US"/>
        </a:p>
      </dgm:t>
    </dgm:pt>
    <dgm:pt modelId="{9465C10D-F456-4D88-ACFE-42380074CDE4}" type="pres">
      <dgm:prSet presAssocID="{B184E9A2-9AB5-408B-9419-CBF0B3A8A333}" presName="Name0" presStyleCnt="0">
        <dgm:presLayoutVars>
          <dgm:chMax val="7"/>
          <dgm:dir/>
          <dgm:animOne val="branch"/>
        </dgm:presLayoutVars>
      </dgm:prSet>
      <dgm:spPr/>
    </dgm:pt>
    <dgm:pt modelId="{98DE07DD-F92E-4283-A798-1447013D7E5B}" type="pres">
      <dgm:prSet presAssocID="{5FD38A65-C0C0-4E9D-88B5-DCD13DD6DAF0}" presName="parTx1" presStyleLbl="node1" presStyleIdx="0" presStyleCnt="6"/>
      <dgm:spPr/>
      <dgm:t>
        <a:bodyPr/>
        <a:lstStyle/>
        <a:p>
          <a:endParaRPr lang="en-US"/>
        </a:p>
      </dgm:t>
    </dgm:pt>
    <dgm:pt modelId="{8625F4AA-05DE-4265-A0CB-1FAC80DF6FDE}" type="pres">
      <dgm:prSet presAssocID="{CB641D4B-813B-464D-A6B2-BA9B5AF1DFA2}" presName="parTx2" presStyleLbl="node1" presStyleIdx="1" presStyleCnt="6"/>
      <dgm:spPr/>
      <dgm:t>
        <a:bodyPr/>
        <a:lstStyle/>
        <a:p>
          <a:endParaRPr lang="en-US"/>
        </a:p>
      </dgm:t>
    </dgm:pt>
    <dgm:pt modelId="{FA96E364-5840-4626-B58E-ADB13D440C1B}" type="pres">
      <dgm:prSet presAssocID="{B1FD9069-3FC7-48E6-A7D4-AAED72E00C02}" presName="parTx3" presStyleLbl="node1" presStyleIdx="2" presStyleCnt="6"/>
      <dgm:spPr/>
      <dgm:t>
        <a:bodyPr/>
        <a:lstStyle/>
        <a:p>
          <a:endParaRPr lang="en-US"/>
        </a:p>
      </dgm:t>
    </dgm:pt>
    <dgm:pt modelId="{734655AE-B106-41F3-B0E8-3EE20B4E0EF1}" type="pres">
      <dgm:prSet presAssocID="{25C1AFFF-5093-4B58-8E16-856D6E1215B5}" presName="parTx4" presStyleLbl="node1" presStyleIdx="3" presStyleCnt="6"/>
      <dgm:spPr/>
      <dgm:t>
        <a:bodyPr/>
        <a:lstStyle/>
        <a:p>
          <a:endParaRPr lang="en-US"/>
        </a:p>
      </dgm:t>
    </dgm:pt>
    <dgm:pt modelId="{A69CDAF5-E35D-4754-88D3-B7ACC1C38D0F}" type="pres">
      <dgm:prSet presAssocID="{08A9E11D-17B6-454B-9A94-F64006335465}" presName="parTx5" presStyleLbl="node1" presStyleIdx="4" presStyleCnt="6"/>
      <dgm:spPr/>
      <dgm:t>
        <a:bodyPr/>
        <a:lstStyle/>
        <a:p>
          <a:endParaRPr lang="en-US"/>
        </a:p>
      </dgm:t>
    </dgm:pt>
    <dgm:pt modelId="{772766C9-0597-46D6-82D8-3EFEE4209FFD}" type="pres">
      <dgm:prSet presAssocID="{3F909674-29B1-4938-942E-1BBBA520516B}" presName="parTx6" presStyleLbl="node1" presStyleIdx="5" presStyleCnt="6"/>
      <dgm:spPr/>
      <dgm:t>
        <a:bodyPr/>
        <a:lstStyle/>
        <a:p>
          <a:endParaRPr lang="en-US"/>
        </a:p>
      </dgm:t>
    </dgm:pt>
  </dgm:ptLst>
  <dgm:cxnLst>
    <dgm:cxn modelId="{141A1AF4-DA8B-45DA-8E33-338A5E9A739F}" srcId="{B184E9A2-9AB5-408B-9419-CBF0B3A8A333}" destId="{08A9E11D-17B6-454B-9A94-F64006335465}" srcOrd="4" destOrd="0" parTransId="{0AC0ABDC-7B1D-4A6A-9F91-AE0605C86A88}" sibTransId="{C28F1BCA-63D8-4D4D-9EEA-9FB6CA914C28}"/>
    <dgm:cxn modelId="{A5CF6189-378E-459D-A57E-1DAE7CF73EF4}" type="presOf" srcId="{25C1AFFF-5093-4B58-8E16-856D6E1215B5}" destId="{734655AE-B106-41F3-B0E8-3EE20B4E0EF1}" srcOrd="0" destOrd="0" presId="urn:microsoft.com/office/officeart/2009/3/layout/SubStepProcess"/>
    <dgm:cxn modelId="{807D915E-37AA-4BBF-9ADD-E49AB371E06C}" srcId="{B184E9A2-9AB5-408B-9419-CBF0B3A8A333}" destId="{CB641D4B-813B-464D-A6B2-BA9B5AF1DFA2}" srcOrd="1" destOrd="0" parTransId="{AE90F96B-B51C-4B56-9010-61FE21E444E6}" sibTransId="{60C315C5-A204-47F3-8423-92FC50D85F78}"/>
    <dgm:cxn modelId="{FE7212A6-0F4E-4BD7-813F-CE065CEE2B86}" srcId="{B184E9A2-9AB5-408B-9419-CBF0B3A8A333}" destId="{B1FD9069-3FC7-48E6-A7D4-AAED72E00C02}" srcOrd="2" destOrd="0" parTransId="{266847FE-C6C8-4911-87A6-CCFA21D6FEC3}" sibTransId="{068AB6F6-E09D-452B-B904-145B0D5199A6}"/>
    <dgm:cxn modelId="{7BF3C120-948D-4C24-93FF-4576CA49155B}" srcId="{B184E9A2-9AB5-408B-9419-CBF0B3A8A333}" destId="{3F909674-29B1-4938-942E-1BBBA520516B}" srcOrd="5" destOrd="0" parTransId="{596ADB1C-1496-40AD-9755-5C98BA4B3444}" sibTransId="{9857C9B3-EADB-4ABF-A414-430F5DFEB5F4}"/>
    <dgm:cxn modelId="{418D7556-0C65-4158-847A-78F4652F27F2}" type="presOf" srcId="{3F909674-29B1-4938-942E-1BBBA520516B}" destId="{772766C9-0597-46D6-82D8-3EFEE4209FFD}" srcOrd="0" destOrd="0" presId="urn:microsoft.com/office/officeart/2009/3/layout/SubStepProcess"/>
    <dgm:cxn modelId="{9238C2C5-CCAD-4E34-9AD4-2E8433B81EC4}" type="presOf" srcId="{B1FD9069-3FC7-48E6-A7D4-AAED72E00C02}" destId="{FA96E364-5840-4626-B58E-ADB13D440C1B}" srcOrd="0" destOrd="0" presId="urn:microsoft.com/office/officeart/2009/3/layout/SubStepProcess"/>
    <dgm:cxn modelId="{DB9AE471-D50E-41C4-A342-93AADE5947D2}" type="presOf" srcId="{CB641D4B-813B-464D-A6B2-BA9B5AF1DFA2}" destId="{8625F4AA-05DE-4265-A0CB-1FAC80DF6FDE}" srcOrd="0" destOrd="0" presId="urn:microsoft.com/office/officeart/2009/3/layout/SubStepProcess"/>
    <dgm:cxn modelId="{A6802B1A-3EEE-40E0-A51C-2A056BC07543}" srcId="{B184E9A2-9AB5-408B-9419-CBF0B3A8A333}" destId="{5FD38A65-C0C0-4E9D-88B5-DCD13DD6DAF0}" srcOrd="0" destOrd="0" parTransId="{B8FC330E-91D0-45AC-A76C-7135377AAEF8}" sibTransId="{4B8E83BA-D3B2-4DB3-BB05-1E751FA7D4E6}"/>
    <dgm:cxn modelId="{7332FA58-763D-4D7C-A959-F2D1D471EECA}" srcId="{B184E9A2-9AB5-408B-9419-CBF0B3A8A333}" destId="{25C1AFFF-5093-4B58-8E16-856D6E1215B5}" srcOrd="3" destOrd="0" parTransId="{DF5CC425-FE7E-4DB7-ADBF-E4C6286AD3C5}" sibTransId="{47058CC8-EC1D-43F1-9C8B-542DE9A4B0BC}"/>
    <dgm:cxn modelId="{7848AA38-0493-49AB-84D3-16BFC126AC29}" type="presOf" srcId="{5FD38A65-C0C0-4E9D-88B5-DCD13DD6DAF0}" destId="{98DE07DD-F92E-4283-A798-1447013D7E5B}" srcOrd="0" destOrd="0" presId="urn:microsoft.com/office/officeart/2009/3/layout/SubStepProcess"/>
    <dgm:cxn modelId="{3B3A14EA-1451-4CE9-BC82-1C8EDD047ABC}" type="presOf" srcId="{B184E9A2-9AB5-408B-9419-CBF0B3A8A333}" destId="{9465C10D-F456-4D88-ACFE-42380074CDE4}" srcOrd="0" destOrd="0" presId="urn:microsoft.com/office/officeart/2009/3/layout/SubStepProcess"/>
    <dgm:cxn modelId="{72F911F9-6B6E-4132-B6BE-2F8E116153BF}" type="presOf" srcId="{08A9E11D-17B6-454B-9A94-F64006335465}" destId="{A69CDAF5-E35D-4754-88D3-B7ACC1C38D0F}" srcOrd="0" destOrd="0" presId="urn:microsoft.com/office/officeart/2009/3/layout/SubStepProcess"/>
    <dgm:cxn modelId="{0EE92A40-1A66-4FF0-8E0F-12D34110D98D}" type="presParOf" srcId="{9465C10D-F456-4D88-ACFE-42380074CDE4}" destId="{98DE07DD-F92E-4283-A798-1447013D7E5B}" srcOrd="0" destOrd="0" presId="urn:microsoft.com/office/officeart/2009/3/layout/SubStepProcess"/>
    <dgm:cxn modelId="{5B132475-47EC-4A43-B161-0462A2C72460}" type="presParOf" srcId="{9465C10D-F456-4D88-ACFE-42380074CDE4}" destId="{8625F4AA-05DE-4265-A0CB-1FAC80DF6FDE}" srcOrd="1" destOrd="0" presId="urn:microsoft.com/office/officeart/2009/3/layout/SubStepProcess"/>
    <dgm:cxn modelId="{1146BCD1-1C3B-462F-8C7E-D3770FDEB2F8}" type="presParOf" srcId="{9465C10D-F456-4D88-ACFE-42380074CDE4}" destId="{FA96E364-5840-4626-B58E-ADB13D440C1B}" srcOrd="2" destOrd="0" presId="urn:microsoft.com/office/officeart/2009/3/layout/SubStepProcess"/>
    <dgm:cxn modelId="{80341BC8-ADEA-46AA-BEEB-12469F83F54E}" type="presParOf" srcId="{9465C10D-F456-4D88-ACFE-42380074CDE4}" destId="{734655AE-B106-41F3-B0E8-3EE20B4E0EF1}" srcOrd="3" destOrd="0" presId="urn:microsoft.com/office/officeart/2009/3/layout/SubStepProcess"/>
    <dgm:cxn modelId="{1D622B72-4E19-4546-88FE-29C93EA2229D}" type="presParOf" srcId="{9465C10D-F456-4D88-ACFE-42380074CDE4}" destId="{A69CDAF5-E35D-4754-88D3-B7ACC1C38D0F}" srcOrd="4" destOrd="0" presId="urn:microsoft.com/office/officeart/2009/3/layout/SubStepProcess"/>
    <dgm:cxn modelId="{9AAA24E7-2145-402A-9F60-15ED69E1B459}" type="presParOf" srcId="{9465C10D-F456-4D88-ACFE-42380074CDE4}" destId="{772766C9-0597-46D6-82D8-3EFEE4209FFD}" srcOrd="5" destOrd="0" presId="urn:microsoft.com/office/officeart/2009/3/layout/SubSte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F48CF7-9D5F-4C52-AFD8-3070BA7DB099}"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90144E30-5423-401C-B7FC-3A946E776853}">
      <dgm:prSet custT="1"/>
      <dgm:spPr/>
      <dgm:t>
        <a:bodyPr/>
        <a:lstStyle/>
        <a:p>
          <a:pPr rtl="0"/>
          <a:r>
            <a:rPr lang="en-US" sz="3600" b="0" i="0" dirty="0" smtClean="0"/>
            <a:t>It should </a:t>
          </a:r>
          <a:r>
            <a:rPr lang="en-US" sz="3600" b="0" i="0" dirty="0" smtClean="0">
              <a:solidFill>
                <a:srgbClr val="FF0000"/>
              </a:solidFill>
            </a:rPr>
            <a:t>not</a:t>
          </a:r>
          <a:r>
            <a:rPr lang="en-US" sz="3600" b="0" i="0" dirty="0" smtClean="0"/>
            <a:t> change because</a:t>
          </a:r>
          <a:endParaRPr lang="en-US" sz="3600" dirty="0"/>
        </a:p>
      </dgm:t>
    </dgm:pt>
    <dgm:pt modelId="{907085BB-D53C-4618-96D2-76EBB1BF7132}" type="parTrans" cxnId="{DAED4891-9592-4EC3-8ED9-DC7D3ABEAFE1}">
      <dgm:prSet/>
      <dgm:spPr/>
      <dgm:t>
        <a:bodyPr/>
        <a:lstStyle/>
        <a:p>
          <a:endParaRPr lang="en-US" sz="1800"/>
        </a:p>
      </dgm:t>
    </dgm:pt>
    <dgm:pt modelId="{A147D95D-2A9C-482C-AAB5-45C4F799F082}" type="sibTrans" cxnId="{DAED4891-9592-4EC3-8ED9-DC7D3ABEAFE1}">
      <dgm:prSet/>
      <dgm:spPr/>
      <dgm:t>
        <a:bodyPr/>
        <a:lstStyle/>
        <a:p>
          <a:endParaRPr lang="en-US" sz="1800"/>
        </a:p>
      </dgm:t>
    </dgm:pt>
    <dgm:pt modelId="{B3D91F87-1DEF-4CF0-AF3C-50A7806668F0}">
      <dgm:prSet custT="1"/>
      <dgm:spPr/>
      <dgm:t>
        <a:bodyPr/>
        <a:lstStyle/>
        <a:p>
          <a:pPr rtl="0"/>
          <a:r>
            <a:rPr lang="en-US" sz="1800" b="0" i="0" dirty="0" smtClean="0"/>
            <a:t>We work this way and achieved a lot with this model</a:t>
          </a:r>
          <a:endParaRPr lang="en-US" sz="1800" dirty="0"/>
        </a:p>
      </dgm:t>
    </dgm:pt>
    <dgm:pt modelId="{984843A8-FBCA-4533-A490-B5A3BDF803F9}" type="parTrans" cxnId="{DE1F533A-F682-4EDB-850A-E38DFDDDE1F8}">
      <dgm:prSet/>
      <dgm:spPr/>
      <dgm:t>
        <a:bodyPr/>
        <a:lstStyle/>
        <a:p>
          <a:endParaRPr lang="en-US" sz="1800"/>
        </a:p>
      </dgm:t>
    </dgm:pt>
    <dgm:pt modelId="{BC51F906-3559-47B0-8901-B157D665CAE3}" type="sibTrans" cxnId="{DE1F533A-F682-4EDB-850A-E38DFDDDE1F8}">
      <dgm:prSet/>
      <dgm:spPr/>
      <dgm:t>
        <a:bodyPr/>
        <a:lstStyle/>
        <a:p>
          <a:endParaRPr lang="en-US" sz="1800"/>
        </a:p>
      </dgm:t>
    </dgm:pt>
    <dgm:pt modelId="{80846414-9C40-4361-9834-CB9AE6C4DE57}">
      <dgm:prSet custT="1"/>
      <dgm:spPr/>
      <dgm:t>
        <a:bodyPr/>
        <a:lstStyle/>
        <a:p>
          <a:pPr rtl="0"/>
          <a:r>
            <a:rPr lang="en-US" sz="1800" b="0" i="0" smtClean="0"/>
            <a:t>It is not for Financial Applications</a:t>
          </a:r>
          <a:endParaRPr lang="en-US" sz="1800"/>
        </a:p>
      </dgm:t>
    </dgm:pt>
    <dgm:pt modelId="{70D8825D-0779-4894-ABC6-94E50954F0C3}" type="parTrans" cxnId="{0B14D3C1-1F37-4657-B679-BBC246570428}">
      <dgm:prSet/>
      <dgm:spPr/>
      <dgm:t>
        <a:bodyPr/>
        <a:lstStyle/>
        <a:p>
          <a:endParaRPr lang="en-US" sz="1800"/>
        </a:p>
      </dgm:t>
    </dgm:pt>
    <dgm:pt modelId="{3347EE5B-66F2-44D7-AAD9-F576DF66E285}" type="sibTrans" cxnId="{0B14D3C1-1F37-4657-B679-BBC246570428}">
      <dgm:prSet/>
      <dgm:spPr/>
      <dgm:t>
        <a:bodyPr/>
        <a:lstStyle/>
        <a:p>
          <a:endParaRPr lang="en-US" sz="1800"/>
        </a:p>
      </dgm:t>
    </dgm:pt>
    <dgm:pt modelId="{19770BC4-CB54-4423-912C-FA191804E4B5}">
      <dgm:prSet custT="1"/>
      <dgm:spPr/>
      <dgm:t>
        <a:bodyPr/>
        <a:lstStyle/>
        <a:p>
          <a:pPr rtl="0"/>
          <a:r>
            <a:rPr lang="en-US" sz="1800" b="0" i="0" dirty="0" smtClean="0"/>
            <a:t>We don’t have skillset</a:t>
          </a:r>
          <a:endParaRPr lang="en-US" sz="1800" dirty="0"/>
        </a:p>
      </dgm:t>
    </dgm:pt>
    <dgm:pt modelId="{A2397865-8B6F-4120-AB2C-95D04BB50AAF}" type="parTrans" cxnId="{B06705D9-521E-4913-B28F-F62245FEE1C3}">
      <dgm:prSet/>
      <dgm:spPr/>
      <dgm:t>
        <a:bodyPr/>
        <a:lstStyle/>
        <a:p>
          <a:endParaRPr lang="en-US" sz="1800"/>
        </a:p>
      </dgm:t>
    </dgm:pt>
    <dgm:pt modelId="{45292E79-9193-450E-902C-32FCD66E2A15}" type="sibTrans" cxnId="{B06705D9-521E-4913-B28F-F62245FEE1C3}">
      <dgm:prSet/>
      <dgm:spPr/>
      <dgm:t>
        <a:bodyPr/>
        <a:lstStyle/>
        <a:p>
          <a:endParaRPr lang="en-US" sz="1800"/>
        </a:p>
      </dgm:t>
    </dgm:pt>
    <dgm:pt modelId="{F2329AB0-34FC-44EA-AE31-F5C9270A6C54}">
      <dgm:prSet custT="1"/>
      <dgm:spPr/>
      <dgm:t>
        <a:bodyPr/>
        <a:lstStyle/>
        <a:p>
          <a:pPr rtl="0"/>
          <a:r>
            <a:rPr lang="en-US" sz="1800" b="0" i="0" smtClean="0"/>
            <a:t>Transition is too costly</a:t>
          </a:r>
          <a:endParaRPr lang="en-US" sz="1800"/>
        </a:p>
      </dgm:t>
    </dgm:pt>
    <dgm:pt modelId="{8567BE4A-18B1-4AA6-99DE-3849C77FCA2F}" type="parTrans" cxnId="{CAED09E6-B51B-49EC-B6B6-842661119549}">
      <dgm:prSet/>
      <dgm:spPr/>
      <dgm:t>
        <a:bodyPr/>
        <a:lstStyle/>
        <a:p>
          <a:endParaRPr lang="en-US" sz="1800"/>
        </a:p>
      </dgm:t>
    </dgm:pt>
    <dgm:pt modelId="{C1D6EC8B-02E7-4E70-9D3D-C7C8D53854EA}" type="sibTrans" cxnId="{CAED09E6-B51B-49EC-B6B6-842661119549}">
      <dgm:prSet/>
      <dgm:spPr/>
      <dgm:t>
        <a:bodyPr/>
        <a:lstStyle/>
        <a:p>
          <a:endParaRPr lang="en-US" sz="1800"/>
        </a:p>
      </dgm:t>
    </dgm:pt>
    <dgm:pt modelId="{0DA25340-0B9E-4C5A-BA36-DA8C310306E9}">
      <dgm:prSet custT="1"/>
      <dgm:spPr/>
      <dgm:t>
        <a:bodyPr/>
        <a:lstStyle/>
        <a:p>
          <a:pPr rtl="0"/>
          <a:r>
            <a:rPr lang="en-US" sz="1800" b="0" i="0" smtClean="0"/>
            <a:t>Our customers are neither demanding nor progressive enough</a:t>
          </a:r>
          <a:endParaRPr lang="en-US" sz="1800"/>
        </a:p>
      </dgm:t>
    </dgm:pt>
    <dgm:pt modelId="{E291CD7B-723F-4521-B143-05CAD4DA84F0}" type="parTrans" cxnId="{B7284E9E-22A9-48B3-A0B8-F1D316DAB1F9}">
      <dgm:prSet/>
      <dgm:spPr/>
      <dgm:t>
        <a:bodyPr/>
        <a:lstStyle/>
        <a:p>
          <a:endParaRPr lang="en-US" sz="1800"/>
        </a:p>
      </dgm:t>
    </dgm:pt>
    <dgm:pt modelId="{BF25C73B-5EF0-48D0-829D-A6D05973ECCE}" type="sibTrans" cxnId="{B7284E9E-22A9-48B3-A0B8-F1D316DAB1F9}">
      <dgm:prSet/>
      <dgm:spPr/>
      <dgm:t>
        <a:bodyPr/>
        <a:lstStyle/>
        <a:p>
          <a:endParaRPr lang="en-US" sz="1800"/>
        </a:p>
      </dgm:t>
    </dgm:pt>
    <dgm:pt modelId="{28946F01-5EAD-470A-9B15-C0DA3BEE61F2}">
      <dgm:prSet custT="1"/>
      <dgm:spPr/>
      <dgm:t>
        <a:bodyPr/>
        <a:lstStyle/>
        <a:p>
          <a:pPr rtl="0"/>
          <a:r>
            <a:rPr lang="en-US" sz="3600" b="0" i="0" dirty="0" smtClean="0"/>
            <a:t>It must change because</a:t>
          </a:r>
          <a:endParaRPr lang="en-US" sz="3600" dirty="0"/>
        </a:p>
      </dgm:t>
    </dgm:pt>
    <dgm:pt modelId="{FEDB03DA-83EB-4FC0-9E60-C724C3F318F4}" type="parTrans" cxnId="{0E5150B8-75D0-4567-A520-7622DFDA2DE6}">
      <dgm:prSet/>
      <dgm:spPr/>
      <dgm:t>
        <a:bodyPr/>
        <a:lstStyle/>
        <a:p>
          <a:endParaRPr lang="en-US" sz="1800"/>
        </a:p>
      </dgm:t>
    </dgm:pt>
    <dgm:pt modelId="{EC8641B0-F7DD-4BB9-A095-5AFB637C7F7C}" type="sibTrans" cxnId="{0E5150B8-75D0-4567-A520-7622DFDA2DE6}">
      <dgm:prSet/>
      <dgm:spPr/>
      <dgm:t>
        <a:bodyPr/>
        <a:lstStyle/>
        <a:p>
          <a:endParaRPr lang="en-US" sz="1800"/>
        </a:p>
      </dgm:t>
    </dgm:pt>
    <dgm:pt modelId="{56812753-269A-4C2D-A074-B88E434CC323}">
      <dgm:prSet custT="1"/>
      <dgm:spPr/>
      <dgm:t>
        <a:bodyPr/>
        <a:lstStyle/>
        <a:p>
          <a:pPr rtl="0"/>
          <a:r>
            <a:rPr lang="en-US" sz="1800" b="0" i="0" smtClean="0"/>
            <a:t>It works but it’s not sustainable and scalable</a:t>
          </a:r>
          <a:endParaRPr lang="en-US" sz="1800"/>
        </a:p>
      </dgm:t>
    </dgm:pt>
    <dgm:pt modelId="{56BFE806-2165-4EAC-AC86-E6865513B513}" type="parTrans" cxnId="{459B68C3-C76A-47CF-92B2-2FC54C18599D}">
      <dgm:prSet/>
      <dgm:spPr/>
      <dgm:t>
        <a:bodyPr/>
        <a:lstStyle/>
        <a:p>
          <a:endParaRPr lang="en-US" sz="1800"/>
        </a:p>
      </dgm:t>
    </dgm:pt>
    <dgm:pt modelId="{9C20CD00-095F-43D7-9399-385C088E7509}" type="sibTrans" cxnId="{459B68C3-C76A-47CF-92B2-2FC54C18599D}">
      <dgm:prSet/>
      <dgm:spPr/>
      <dgm:t>
        <a:bodyPr/>
        <a:lstStyle/>
        <a:p>
          <a:endParaRPr lang="en-US" sz="1800"/>
        </a:p>
      </dgm:t>
    </dgm:pt>
    <dgm:pt modelId="{EC284C78-5F21-4112-94A0-95E99FE01C34}">
      <dgm:prSet custT="1"/>
      <dgm:spPr/>
      <dgm:t>
        <a:bodyPr/>
        <a:lstStyle/>
        <a:p>
          <a:pPr rtl="0"/>
          <a:r>
            <a:rPr lang="en-US" sz="1800" b="0" i="0" smtClean="0"/>
            <a:t>Our customers are not happy with cost and duration of projects</a:t>
          </a:r>
          <a:endParaRPr lang="en-US" sz="1800"/>
        </a:p>
      </dgm:t>
    </dgm:pt>
    <dgm:pt modelId="{31468EAD-C9BF-4EF1-8337-F5DD459D0CD4}" type="parTrans" cxnId="{4580CBD3-7095-4A38-AD49-3A3C7EBBCA75}">
      <dgm:prSet/>
      <dgm:spPr/>
      <dgm:t>
        <a:bodyPr/>
        <a:lstStyle/>
        <a:p>
          <a:endParaRPr lang="en-US" sz="1800"/>
        </a:p>
      </dgm:t>
    </dgm:pt>
    <dgm:pt modelId="{CAEB7F17-9265-4A82-8E34-91A62AE510BE}" type="sibTrans" cxnId="{4580CBD3-7095-4A38-AD49-3A3C7EBBCA75}">
      <dgm:prSet/>
      <dgm:spPr/>
      <dgm:t>
        <a:bodyPr/>
        <a:lstStyle/>
        <a:p>
          <a:endParaRPr lang="en-US" sz="1800"/>
        </a:p>
      </dgm:t>
    </dgm:pt>
    <dgm:pt modelId="{F4163A67-C10B-4730-986F-D7039ADEBF24}">
      <dgm:prSet custT="1"/>
      <dgm:spPr/>
      <dgm:t>
        <a:bodyPr/>
        <a:lstStyle/>
        <a:p>
          <a:pPr rtl="0"/>
          <a:r>
            <a:rPr lang="en-US" sz="1800" b="0" i="0" smtClean="0"/>
            <a:t>Any agile startup can disrupt us being more efficient</a:t>
          </a:r>
          <a:endParaRPr lang="en-US" sz="1800"/>
        </a:p>
      </dgm:t>
    </dgm:pt>
    <dgm:pt modelId="{C2FC8D5C-4A04-4852-A986-377862ACC2F8}" type="parTrans" cxnId="{3C1C568A-C208-4DCE-BA4D-1BDF57F372AB}">
      <dgm:prSet/>
      <dgm:spPr/>
      <dgm:t>
        <a:bodyPr/>
        <a:lstStyle/>
        <a:p>
          <a:endParaRPr lang="en-US" sz="1800"/>
        </a:p>
      </dgm:t>
    </dgm:pt>
    <dgm:pt modelId="{EB464D8F-FDFE-451A-95FD-CE0CAC2DFD86}" type="sibTrans" cxnId="{3C1C568A-C208-4DCE-BA4D-1BDF57F372AB}">
      <dgm:prSet/>
      <dgm:spPr/>
      <dgm:t>
        <a:bodyPr/>
        <a:lstStyle/>
        <a:p>
          <a:endParaRPr lang="en-US" sz="1800"/>
        </a:p>
      </dgm:t>
    </dgm:pt>
    <dgm:pt modelId="{8C727A3A-6966-41A7-A7DC-45285CB657FB}">
      <dgm:prSet custT="1"/>
      <dgm:spPr/>
      <dgm:t>
        <a:bodyPr/>
        <a:lstStyle/>
        <a:p>
          <a:pPr rtl="0"/>
          <a:r>
            <a:rPr lang="en-US" sz="1800" b="0" i="0" dirty="0" smtClean="0"/>
            <a:t>When Continuous Delivery becomes a norm, our customers will demand it and we cannot do it overnight</a:t>
          </a:r>
          <a:endParaRPr lang="en-US" sz="1800" dirty="0"/>
        </a:p>
      </dgm:t>
    </dgm:pt>
    <dgm:pt modelId="{B6FB9194-AA18-439A-9C5A-4B8DE2186B24}" type="parTrans" cxnId="{D54ECC6C-FD70-41A3-A926-9077CD1151B9}">
      <dgm:prSet/>
      <dgm:spPr/>
      <dgm:t>
        <a:bodyPr/>
        <a:lstStyle/>
        <a:p>
          <a:endParaRPr lang="en-US" sz="1800"/>
        </a:p>
      </dgm:t>
    </dgm:pt>
    <dgm:pt modelId="{C1B7858A-90C3-47DF-8EB2-B134A3C046C2}" type="sibTrans" cxnId="{D54ECC6C-FD70-41A3-A926-9077CD1151B9}">
      <dgm:prSet/>
      <dgm:spPr/>
      <dgm:t>
        <a:bodyPr/>
        <a:lstStyle/>
        <a:p>
          <a:endParaRPr lang="en-US" sz="1800"/>
        </a:p>
      </dgm:t>
    </dgm:pt>
    <dgm:pt modelId="{7784BC2C-4CD8-4E4D-BE05-888184E1A50D}" type="pres">
      <dgm:prSet presAssocID="{27F48CF7-9D5F-4C52-AFD8-3070BA7DB099}" presName="vert0" presStyleCnt="0">
        <dgm:presLayoutVars>
          <dgm:dir/>
          <dgm:animOne val="branch"/>
          <dgm:animLvl val="lvl"/>
        </dgm:presLayoutVars>
      </dgm:prSet>
      <dgm:spPr/>
      <dgm:t>
        <a:bodyPr/>
        <a:lstStyle/>
        <a:p>
          <a:endParaRPr lang="en-US"/>
        </a:p>
      </dgm:t>
    </dgm:pt>
    <dgm:pt modelId="{AA090326-321B-463F-AFDA-BA3276D27F28}" type="pres">
      <dgm:prSet presAssocID="{90144E30-5423-401C-B7FC-3A946E776853}" presName="thickLine" presStyleLbl="alignNode1" presStyleIdx="0" presStyleCnt="2"/>
      <dgm:spPr/>
    </dgm:pt>
    <dgm:pt modelId="{5CC1929F-2714-4C9C-8EF6-BAF51E68AA04}" type="pres">
      <dgm:prSet presAssocID="{90144E30-5423-401C-B7FC-3A946E776853}" presName="horz1" presStyleCnt="0"/>
      <dgm:spPr/>
    </dgm:pt>
    <dgm:pt modelId="{04A59030-F429-4B89-B1C8-43F773210B29}" type="pres">
      <dgm:prSet presAssocID="{90144E30-5423-401C-B7FC-3A946E776853}" presName="tx1" presStyleLbl="revTx" presStyleIdx="0" presStyleCnt="11"/>
      <dgm:spPr/>
      <dgm:t>
        <a:bodyPr/>
        <a:lstStyle/>
        <a:p>
          <a:endParaRPr lang="en-US"/>
        </a:p>
      </dgm:t>
    </dgm:pt>
    <dgm:pt modelId="{40F143DD-EF95-41ED-B6AF-2077DCFCFBD2}" type="pres">
      <dgm:prSet presAssocID="{90144E30-5423-401C-B7FC-3A946E776853}" presName="vert1" presStyleCnt="0"/>
      <dgm:spPr/>
    </dgm:pt>
    <dgm:pt modelId="{86B36A54-B285-43DE-A2C8-1D0AC4F2EBD7}" type="pres">
      <dgm:prSet presAssocID="{B3D91F87-1DEF-4CF0-AF3C-50A7806668F0}" presName="vertSpace2a" presStyleCnt="0"/>
      <dgm:spPr/>
    </dgm:pt>
    <dgm:pt modelId="{3E4D64ED-BBB6-45AF-A669-0BA237BA63DF}" type="pres">
      <dgm:prSet presAssocID="{B3D91F87-1DEF-4CF0-AF3C-50A7806668F0}" presName="horz2" presStyleCnt="0"/>
      <dgm:spPr/>
    </dgm:pt>
    <dgm:pt modelId="{4E48DEC2-2E1E-46A5-84BD-DEC42E8995A6}" type="pres">
      <dgm:prSet presAssocID="{B3D91F87-1DEF-4CF0-AF3C-50A7806668F0}" presName="horzSpace2" presStyleCnt="0"/>
      <dgm:spPr/>
    </dgm:pt>
    <dgm:pt modelId="{59E7D263-1E57-4B31-93EE-5FCB8DBB2D0D}" type="pres">
      <dgm:prSet presAssocID="{B3D91F87-1DEF-4CF0-AF3C-50A7806668F0}" presName="tx2" presStyleLbl="revTx" presStyleIdx="1" presStyleCnt="11"/>
      <dgm:spPr/>
      <dgm:t>
        <a:bodyPr/>
        <a:lstStyle/>
        <a:p>
          <a:endParaRPr lang="en-US"/>
        </a:p>
      </dgm:t>
    </dgm:pt>
    <dgm:pt modelId="{E73DE8C2-F47E-403C-AA42-D54234AE13BC}" type="pres">
      <dgm:prSet presAssocID="{B3D91F87-1DEF-4CF0-AF3C-50A7806668F0}" presName="vert2" presStyleCnt="0"/>
      <dgm:spPr/>
    </dgm:pt>
    <dgm:pt modelId="{D163E4FF-943E-4CB3-86B6-F30239F2EA75}" type="pres">
      <dgm:prSet presAssocID="{B3D91F87-1DEF-4CF0-AF3C-50A7806668F0}" presName="thinLine2b" presStyleLbl="callout" presStyleIdx="0" presStyleCnt="9"/>
      <dgm:spPr/>
    </dgm:pt>
    <dgm:pt modelId="{72001080-47A1-4631-96D7-6F46BCA356BC}" type="pres">
      <dgm:prSet presAssocID="{B3D91F87-1DEF-4CF0-AF3C-50A7806668F0}" presName="vertSpace2b" presStyleCnt="0"/>
      <dgm:spPr/>
    </dgm:pt>
    <dgm:pt modelId="{49C27DF0-1AA6-481E-A878-935F1B9A464F}" type="pres">
      <dgm:prSet presAssocID="{80846414-9C40-4361-9834-CB9AE6C4DE57}" presName="horz2" presStyleCnt="0"/>
      <dgm:spPr/>
    </dgm:pt>
    <dgm:pt modelId="{B84C53ED-2A79-4E6D-ADAE-6D3E473CD107}" type="pres">
      <dgm:prSet presAssocID="{80846414-9C40-4361-9834-CB9AE6C4DE57}" presName="horzSpace2" presStyleCnt="0"/>
      <dgm:spPr/>
    </dgm:pt>
    <dgm:pt modelId="{BC617A28-7E02-4331-A094-78ABC1475FB9}" type="pres">
      <dgm:prSet presAssocID="{80846414-9C40-4361-9834-CB9AE6C4DE57}" presName="tx2" presStyleLbl="revTx" presStyleIdx="2" presStyleCnt="11"/>
      <dgm:spPr/>
      <dgm:t>
        <a:bodyPr/>
        <a:lstStyle/>
        <a:p>
          <a:endParaRPr lang="en-US"/>
        </a:p>
      </dgm:t>
    </dgm:pt>
    <dgm:pt modelId="{1F602C93-6A61-4525-A881-7CADDC0F10E1}" type="pres">
      <dgm:prSet presAssocID="{80846414-9C40-4361-9834-CB9AE6C4DE57}" presName="vert2" presStyleCnt="0"/>
      <dgm:spPr/>
    </dgm:pt>
    <dgm:pt modelId="{2BB7C4DE-F6F8-4D10-AF37-B3358B42250F}" type="pres">
      <dgm:prSet presAssocID="{80846414-9C40-4361-9834-CB9AE6C4DE57}" presName="thinLine2b" presStyleLbl="callout" presStyleIdx="1" presStyleCnt="9"/>
      <dgm:spPr/>
    </dgm:pt>
    <dgm:pt modelId="{CDC6BACA-E5B2-4A52-AB98-3180693B0A68}" type="pres">
      <dgm:prSet presAssocID="{80846414-9C40-4361-9834-CB9AE6C4DE57}" presName="vertSpace2b" presStyleCnt="0"/>
      <dgm:spPr/>
    </dgm:pt>
    <dgm:pt modelId="{90D446C5-0787-4C09-8D9F-C3008ED61EC0}" type="pres">
      <dgm:prSet presAssocID="{19770BC4-CB54-4423-912C-FA191804E4B5}" presName="horz2" presStyleCnt="0"/>
      <dgm:spPr/>
    </dgm:pt>
    <dgm:pt modelId="{A76B0BED-2A63-4CFC-B128-3FBFC5DE4630}" type="pres">
      <dgm:prSet presAssocID="{19770BC4-CB54-4423-912C-FA191804E4B5}" presName="horzSpace2" presStyleCnt="0"/>
      <dgm:spPr/>
    </dgm:pt>
    <dgm:pt modelId="{26A10706-CB32-4D19-BC29-19E52B8B24BF}" type="pres">
      <dgm:prSet presAssocID="{19770BC4-CB54-4423-912C-FA191804E4B5}" presName="tx2" presStyleLbl="revTx" presStyleIdx="3" presStyleCnt="11"/>
      <dgm:spPr/>
      <dgm:t>
        <a:bodyPr/>
        <a:lstStyle/>
        <a:p>
          <a:endParaRPr lang="en-US"/>
        </a:p>
      </dgm:t>
    </dgm:pt>
    <dgm:pt modelId="{74001336-F284-4F7C-9970-A588A729BF64}" type="pres">
      <dgm:prSet presAssocID="{19770BC4-CB54-4423-912C-FA191804E4B5}" presName="vert2" presStyleCnt="0"/>
      <dgm:spPr/>
    </dgm:pt>
    <dgm:pt modelId="{CD18D1EB-57EC-48B7-A33C-6828A5405623}" type="pres">
      <dgm:prSet presAssocID="{19770BC4-CB54-4423-912C-FA191804E4B5}" presName="thinLine2b" presStyleLbl="callout" presStyleIdx="2" presStyleCnt="9"/>
      <dgm:spPr/>
    </dgm:pt>
    <dgm:pt modelId="{D5CCA66D-E102-454C-81BF-1AED5FBC1224}" type="pres">
      <dgm:prSet presAssocID="{19770BC4-CB54-4423-912C-FA191804E4B5}" presName="vertSpace2b" presStyleCnt="0"/>
      <dgm:spPr/>
    </dgm:pt>
    <dgm:pt modelId="{AFA514C7-943D-4B49-85B5-C3F193371A83}" type="pres">
      <dgm:prSet presAssocID="{F2329AB0-34FC-44EA-AE31-F5C9270A6C54}" presName="horz2" presStyleCnt="0"/>
      <dgm:spPr/>
    </dgm:pt>
    <dgm:pt modelId="{128CC332-2706-4111-A0F8-FE3758E5BA17}" type="pres">
      <dgm:prSet presAssocID="{F2329AB0-34FC-44EA-AE31-F5C9270A6C54}" presName="horzSpace2" presStyleCnt="0"/>
      <dgm:spPr/>
    </dgm:pt>
    <dgm:pt modelId="{9DDDA9D0-D77D-4731-B8B0-76E0B28F9CA8}" type="pres">
      <dgm:prSet presAssocID="{F2329AB0-34FC-44EA-AE31-F5C9270A6C54}" presName="tx2" presStyleLbl="revTx" presStyleIdx="4" presStyleCnt="11"/>
      <dgm:spPr/>
      <dgm:t>
        <a:bodyPr/>
        <a:lstStyle/>
        <a:p>
          <a:endParaRPr lang="en-US"/>
        </a:p>
      </dgm:t>
    </dgm:pt>
    <dgm:pt modelId="{15A8E8A3-E5EE-4419-A731-3F667E2B3E9A}" type="pres">
      <dgm:prSet presAssocID="{F2329AB0-34FC-44EA-AE31-F5C9270A6C54}" presName="vert2" presStyleCnt="0"/>
      <dgm:spPr/>
    </dgm:pt>
    <dgm:pt modelId="{00E018E6-B426-461C-ABB0-394ED2E80CFE}" type="pres">
      <dgm:prSet presAssocID="{F2329AB0-34FC-44EA-AE31-F5C9270A6C54}" presName="thinLine2b" presStyleLbl="callout" presStyleIdx="3" presStyleCnt="9"/>
      <dgm:spPr/>
    </dgm:pt>
    <dgm:pt modelId="{01728473-35C1-4E42-9A28-C3DFAA79B755}" type="pres">
      <dgm:prSet presAssocID="{F2329AB0-34FC-44EA-AE31-F5C9270A6C54}" presName="vertSpace2b" presStyleCnt="0"/>
      <dgm:spPr/>
    </dgm:pt>
    <dgm:pt modelId="{572677F7-FB6E-46FF-B21D-E4B93420AC0C}" type="pres">
      <dgm:prSet presAssocID="{0DA25340-0B9E-4C5A-BA36-DA8C310306E9}" presName="horz2" presStyleCnt="0"/>
      <dgm:spPr/>
    </dgm:pt>
    <dgm:pt modelId="{53763EE6-EF2E-4169-91CF-5D510EFC47BA}" type="pres">
      <dgm:prSet presAssocID="{0DA25340-0B9E-4C5A-BA36-DA8C310306E9}" presName="horzSpace2" presStyleCnt="0"/>
      <dgm:spPr/>
    </dgm:pt>
    <dgm:pt modelId="{1F7F5655-69F4-4D14-B68E-255F5B2C9D97}" type="pres">
      <dgm:prSet presAssocID="{0DA25340-0B9E-4C5A-BA36-DA8C310306E9}" presName="tx2" presStyleLbl="revTx" presStyleIdx="5" presStyleCnt="11"/>
      <dgm:spPr/>
      <dgm:t>
        <a:bodyPr/>
        <a:lstStyle/>
        <a:p>
          <a:endParaRPr lang="en-US"/>
        </a:p>
      </dgm:t>
    </dgm:pt>
    <dgm:pt modelId="{6F461042-4526-43B0-967B-806FA2E4DC19}" type="pres">
      <dgm:prSet presAssocID="{0DA25340-0B9E-4C5A-BA36-DA8C310306E9}" presName="vert2" presStyleCnt="0"/>
      <dgm:spPr/>
    </dgm:pt>
    <dgm:pt modelId="{6F63B4C4-82DE-4FF3-9521-3BFFB33B7812}" type="pres">
      <dgm:prSet presAssocID="{0DA25340-0B9E-4C5A-BA36-DA8C310306E9}" presName="thinLine2b" presStyleLbl="callout" presStyleIdx="4" presStyleCnt="9"/>
      <dgm:spPr/>
    </dgm:pt>
    <dgm:pt modelId="{FBC851E6-AA7A-40A2-BDA0-0B4CF5564414}" type="pres">
      <dgm:prSet presAssocID="{0DA25340-0B9E-4C5A-BA36-DA8C310306E9}" presName="vertSpace2b" presStyleCnt="0"/>
      <dgm:spPr/>
    </dgm:pt>
    <dgm:pt modelId="{44A837A6-BFB4-4F0D-9C10-9F9846640F2B}" type="pres">
      <dgm:prSet presAssocID="{28946F01-5EAD-470A-9B15-C0DA3BEE61F2}" presName="thickLine" presStyleLbl="alignNode1" presStyleIdx="1" presStyleCnt="2"/>
      <dgm:spPr/>
    </dgm:pt>
    <dgm:pt modelId="{74A99741-BD36-4EB9-9E9C-C0DCB298C293}" type="pres">
      <dgm:prSet presAssocID="{28946F01-5EAD-470A-9B15-C0DA3BEE61F2}" presName="horz1" presStyleCnt="0"/>
      <dgm:spPr/>
    </dgm:pt>
    <dgm:pt modelId="{D7EDFCE8-43DF-4947-9E89-6A14B003CBFB}" type="pres">
      <dgm:prSet presAssocID="{28946F01-5EAD-470A-9B15-C0DA3BEE61F2}" presName="tx1" presStyleLbl="revTx" presStyleIdx="6" presStyleCnt="11"/>
      <dgm:spPr/>
      <dgm:t>
        <a:bodyPr/>
        <a:lstStyle/>
        <a:p>
          <a:endParaRPr lang="en-US"/>
        </a:p>
      </dgm:t>
    </dgm:pt>
    <dgm:pt modelId="{29EA5416-AFDE-4303-AE75-00EF0E5C6B7B}" type="pres">
      <dgm:prSet presAssocID="{28946F01-5EAD-470A-9B15-C0DA3BEE61F2}" presName="vert1" presStyleCnt="0"/>
      <dgm:spPr/>
    </dgm:pt>
    <dgm:pt modelId="{AD1F8770-7C87-442D-91F4-253CC6289C6C}" type="pres">
      <dgm:prSet presAssocID="{56812753-269A-4C2D-A074-B88E434CC323}" presName="vertSpace2a" presStyleCnt="0"/>
      <dgm:spPr/>
    </dgm:pt>
    <dgm:pt modelId="{E875D154-5454-48BB-B1E9-07513F070A0E}" type="pres">
      <dgm:prSet presAssocID="{56812753-269A-4C2D-A074-B88E434CC323}" presName="horz2" presStyleCnt="0"/>
      <dgm:spPr/>
    </dgm:pt>
    <dgm:pt modelId="{FED3602E-8D19-4AE6-9310-B3F4BC5C5BC6}" type="pres">
      <dgm:prSet presAssocID="{56812753-269A-4C2D-A074-B88E434CC323}" presName="horzSpace2" presStyleCnt="0"/>
      <dgm:spPr/>
    </dgm:pt>
    <dgm:pt modelId="{AA6CDF6C-C4A1-4769-8162-67DD6DFAF600}" type="pres">
      <dgm:prSet presAssocID="{56812753-269A-4C2D-A074-B88E434CC323}" presName="tx2" presStyleLbl="revTx" presStyleIdx="7" presStyleCnt="11"/>
      <dgm:spPr/>
      <dgm:t>
        <a:bodyPr/>
        <a:lstStyle/>
        <a:p>
          <a:endParaRPr lang="en-US"/>
        </a:p>
      </dgm:t>
    </dgm:pt>
    <dgm:pt modelId="{4EEABBC9-61B0-466D-BECE-3F72334B7A75}" type="pres">
      <dgm:prSet presAssocID="{56812753-269A-4C2D-A074-B88E434CC323}" presName="vert2" presStyleCnt="0"/>
      <dgm:spPr/>
    </dgm:pt>
    <dgm:pt modelId="{8A912D5D-DBCA-47BE-9E63-9F97710DD482}" type="pres">
      <dgm:prSet presAssocID="{56812753-269A-4C2D-A074-B88E434CC323}" presName="thinLine2b" presStyleLbl="callout" presStyleIdx="5" presStyleCnt="9"/>
      <dgm:spPr/>
    </dgm:pt>
    <dgm:pt modelId="{6FC5E70E-7024-4675-AA42-0E2532CF122B}" type="pres">
      <dgm:prSet presAssocID="{56812753-269A-4C2D-A074-B88E434CC323}" presName="vertSpace2b" presStyleCnt="0"/>
      <dgm:spPr/>
    </dgm:pt>
    <dgm:pt modelId="{FE2C4F29-6A4A-44F5-B8F0-8FE86FE8E7EE}" type="pres">
      <dgm:prSet presAssocID="{EC284C78-5F21-4112-94A0-95E99FE01C34}" presName="horz2" presStyleCnt="0"/>
      <dgm:spPr/>
    </dgm:pt>
    <dgm:pt modelId="{3D3CBF6E-665C-4842-B775-19B5E2FBDE82}" type="pres">
      <dgm:prSet presAssocID="{EC284C78-5F21-4112-94A0-95E99FE01C34}" presName="horzSpace2" presStyleCnt="0"/>
      <dgm:spPr/>
    </dgm:pt>
    <dgm:pt modelId="{FA8C6B8D-2699-4E25-813C-FA5C95B8B355}" type="pres">
      <dgm:prSet presAssocID="{EC284C78-5F21-4112-94A0-95E99FE01C34}" presName="tx2" presStyleLbl="revTx" presStyleIdx="8" presStyleCnt="11"/>
      <dgm:spPr/>
      <dgm:t>
        <a:bodyPr/>
        <a:lstStyle/>
        <a:p>
          <a:endParaRPr lang="en-US"/>
        </a:p>
      </dgm:t>
    </dgm:pt>
    <dgm:pt modelId="{F57F4EED-4407-4526-B706-E008230AD7B8}" type="pres">
      <dgm:prSet presAssocID="{EC284C78-5F21-4112-94A0-95E99FE01C34}" presName="vert2" presStyleCnt="0"/>
      <dgm:spPr/>
    </dgm:pt>
    <dgm:pt modelId="{E2F14E31-50D0-4AA4-9A22-B98246A65727}" type="pres">
      <dgm:prSet presAssocID="{EC284C78-5F21-4112-94A0-95E99FE01C34}" presName="thinLine2b" presStyleLbl="callout" presStyleIdx="6" presStyleCnt="9"/>
      <dgm:spPr/>
    </dgm:pt>
    <dgm:pt modelId="{73DBD04C-1E35-4B09-980F-BD2E0064D6B7}" type="pres">
      <dgm:prSet presAssocID="{EC284C78-5F21-4112-94A0-95E99FE01C34}" presName="vertSpace2b" presStyleCnt="0"/>
      <dgm:spPr/>
    </dgm:pt>
    <dgm:pt modelId="{70653AEA-C56E-45F6-B329-ECEED2D30342}" type="pres">
      <dgm:prSet presAssocID="{F4163A67-C10B-4730-986F-D7039ADEBF24}" presName="horz2" presStyleCnt="0"/>
      <dgm:spPr/>
    </dgm:pt>
    <dgm:pt modelId="{762B3B22-54B5-4B8B-A677-20F8493C6391}" type="pres">
      <dgm:prSet presAssocID="{F4163A67-C10B-4730-986F-D7039ADEBF24}" presName="horzSpace2" presStyleCnt="0"/>
      <dgm:spPr/>
    </dgm:pt>
    <dgm:pt modelId="{96C00300-453E-4C1C-ACA4-43A33CB59C08}" type="pres">
      <dgm:prSet presAssocID="{F4163A67-C10B-4730-986F-D7039ADEBF24}" presName="tx2" presStyleLbl="revTx" presStyleIdx="9" presStyleCnt="11"/>
      <dgm:spPr/>
      <dgm:t>
        <a:bodyPr/>
        <a:lstStyle/>
        <a:p>
          <a:endParaRPr lang="en-US"/>
        </a:p>
      </dgm:t>
    </dgm:pt>
    <dgm:pt modelId="{8323C772-CB69-4056-BFBC-EBA9FE0E72F0}" type="pres">
      <dgm:prSet presAssocID="{F4163A67-C10B-4730-986F-D7039ADEBF24}" presName="vert2" presStyleCnt="0"/>
      <dgm:spPr/>
    </dgm:pt>
    <dgm:pt modelId="{31739409-5BFE-46B7-9DA9-48DDB2DFCBD0}" type="pres">
      <dgm:prSet presAssocID="{F4163A67-C10B-4730-986F-D7039ADEBF24}" presName="thinLine2b" presStyleLbl="callout" presStyleIdx="7" presStyleCnt="9"/>
      <dgm:spPr/>
    </dgm:pt>
    <dgm:pt modelId="{B3BF87DD-1458-4A40-B432-E4C87906DD5D}" type="pres">
      <dgm:prSet presAssocID="{F4163A67-C10B-4730-986F-D7039ADEBF24}" presName="vertSpace2b" presStyleCnt="0"/>
      <dgm:spPr/>
    </dgm:pt>
    <dgm:pt modelId="{C48B8806-07A7-4F38-B95C-0F2E3F7BF8E5}" type="pres">
      <dgm:prSet presAssocID="{8C727A3A-6966-41A7-A7DC-45285CB657FB}" presName="horz2" presStyleCnt="0"/>
      <dgm:spPr/>
    </dgm:pt>
    <dgm:pt modelId="{69427B3B-9E52-4F46-9756-4ABEBFDF7F99}" type="pres">
      <dgm:prSet presAssocID="{8C727A3A-6966-41A7-A7DC-45285CB657FB}" presName="horzSpace2" presStyleCnt="0"/>
      <dgm:spPr/>
    </dgm:pt>
    <dgm:pt modelId="{265FCFEB-9999-4DE9-B028-22CE19471D9D}" type="pres">
      <dgm:prSet presAssocID="{8C727A3A-6966-41A7-A7DC-45285CB657FB}" presName="tx2" presStyleLbl="revTx" presStyleIdx="10" presStyleCnt="11"/>
      <dgm:spPr/>
      <dgm:t>
        <a:bodyPr/>
        <a:lstStyle/>
        <a:p>
          <a:endParaRPr lang="en-US"/>
        </a:p>
      </dgm:t>
    </dgm:pt>
    <dgm:pt modelId="{B156DA68-A1A9-409B-A20A-C560E41E1F4B}" type="pres">
      <dgm:prSet presAssocID="{8C727A3A-6966-41A7-A7DC-45285CB657FB}" presName="vert2" presStyleCnt="0"/>
      <dgm:spPr/>
    </dgm:pt>
    <dgm:pt modelId="{0A2B62C7-9AB3-483B-9A2B-8B1AD3512A3F}" type="pres">
      <dgm:prSet presAssocID="{8C727A3A-6966-41A7-A7DC-45285CB657FB}" presName="thinLine2b" presStyleLbl="callout" presStyleIdx="8" presStyleCnt="9"/>
      <dgm:spPr/>
    </dgm:pt>
    <dgm:pt modelId="{6FE217AB-A259-4D51-BC5E-2E4F9ED125AB}" type="pres">
      <dgm:prSet presAssocID="{8C727A3A-6966-41A7-A7DC-45285CB657FB}" presName="vertSpace2b" presStyleCnt="0"/>
      <dgm:spPr/>
    </dgm:pt>
  </dgm:ptLst>
  <dgm:cxnLst>
    <dgm:cxn modelId="{17223B5C-9E5A-4F7F-A8E7-1F4FBDAA93D1}" type="presOf" srcId="{F2329AB0-34FC-44EA-AE31-F5C9270A6C54}" destId="{9DDDA9D0-D77D-4731-B8B0-76E0B28F9CA8}" srcOrd="0" destOrd="0" presId="urn:microsoft.com/office/officeart/2008/layout/LinedList"/>
    <dgm:cxn modelId="{86DCA877-B207-46A6-A760-2710CAE7DB03}" type="presOf" srcId="{8C727A3A-6966-41A7-A7DC-45285CB657FB}" destId="{265FCFEB-9999-4DE9-B028-22CE19471D9D}" srcOrd="0" destOrd="0" presId="urn:microsoft.com/office/officeart/2008/layout/LinedList"/>
    <dgm:cxn modelId="{AA07763D-BF6D-4893-BC18-5B9E48D9990B}" type="presOf" srcId="{28946F01-5EAD-470A-9B15-C0DA3BEE61F2}" destId="{D7EDFCE8-43DF-4947-9E89-6A14B003CBFB}" srcOrd="0" destOrd="0" presId="urn:microsoft.com/office/officeart/2008/layout/LinedList"/>
    <dgm:cxn modelId="{F7D97A89-DBC0-4476-B978-9712796A91C0}" type="presOf" srcId="{90144E30-5423-401C-B7FC-3A946E776853}" destId="{04A59030-F429-4B89-B1C8-43F773210B29}" srcOrd="0" destOrd="0" presId="urn:microsoft.com/office/officeart/2008/layout/LinedList"/>
    <dgm:cxn modelId="{4580CBD3-7095-4A38-AD49-3A3C7EBBCA75}" srcId="{28946F01-5EAD-470A-9B15-C0DA3BEE61F2}" destId="{EC284C78-5F21-4112-94A0-95E99FE01C34}" srcOrd="1" destOrd="0" parTransId="{31468EAD-C9BF-4EF1-8337-F5DD459D0CD4}" sibTransId="{CAEB7F17-9265-4A82-8E34-91A62AE510BE}"/>
    <dgm:cxn modelId="{0E5150B8-75D0-4567-A520-7622DFDA2DE6}" srcId="{27F48CF7-9D5F-4C52-AFD8-3070BA7DB099}" destId="{28946F01-5EAD-470A-9B15-C0DA3BEE61F2}" srcOrd="1" destOrd="0" parTransId="{FEDB03DA-83EB-4FC0-9E60-C724C3F318F4}" sibTransId="{EC8641B0-F7DD-4BB9-A095-5AFB637C7F7C}"/>
    <dgm:cxn modelId="{3C1C568A-C208-4DCE-BA4D-1BDF57F372AB}" srcId="{28946F01-5EAD-470A-9B15-C0DA3BEE61F2}" destId="{F4163A67-C10B-4730-986F-D7039ADEBF24}" srcOrd="2" destOrd="0" parTransId="{C2FC8D5C-4A04-4852-A986-377862ACC2F8}" sibTransId="{EB464D8F-FDFE-451A-95FD-CE0CAC2DFD86}"/>
    <dgm:cxn modelId="{114BA578-52C9-47E3-90CF-E1E3501E651C}" type="presOf" srcId="{0DA25340-0B9E-4C5A-BA36-DA8C310306E9}" destId="{1F7F5655-69F4-4D14-B68E-255F5B2C9D97}" srcOrd="0" destOrd="0" presId="urn:microsoft.com/office/officeart/2008/layout/LinedList"/>
    <dgm:cxn modelId="{459B68C3-C76A-47CF-92B2-2FC54C18599D}" srcId="{28946F01-5EAD-470A-9B15-C0DA3BEE61F2}" destId="{56812753-269A-4C2D-A074-B88E434CC323}" srcOrd="0" destOrd="0" parTransId="{56BFE806-2165-4EAC-AC86-E6865513B513}" sibTransId="{9C20CD00-095F-43D7-9399-385C088E7509}"/>
    <dgm:cxn modelId="{B4A91F6E-60C6-4704-8B7E-8D2A0840FB74}" type="presOf" srcId="{B3D91F87-1DEF-4CF0-AF3C-50A7806668F0}" destId="{59E7D263-1E57-4B31-93EE-5FCB8DBB2D0D}" srcOrd="0" destOrd="0" presId="urn:microsoft.com/office/officeart/2008/layout/LinedList"/>
    <dgm:cxn modelId="{858450E4-A3F1-481C-B8B4-018E32C0568C}" type="presOf" srcId="{80846414-9C40-4361-9834-CB9AE6C4DE57}" destId="{BC617A28-7E02-4331-A094-78ABC1475FB9}" srcOrd="0" destOrd="0" presId="urn:microsoft.com/office/officeart/2008/layout/LinedList"/>
    <dgm:cxn modelId="{B06705D9-521E-4913-B28F-F62245FEE1C3}" srcId="{90144E30-5423-401C-B7FC-3A946E776853}" destId="{19770BC4-CB54-4423-912C-FA191804E4B5}" srcOrd="2" destOrd="0" parTransId="{A2397865-8B6F-4120-AB2C-95D04BB50AAF}" sibTransId="{45292E79-9193-450E-902C-32FCD66E2A15}"/>
    <dgm:cxn modelId="{DAED4891-9592-4EC3-8ED9-DC7D3ABEAFE1}" srcId="{27F48CF7-9D5F-4C52-AFD8-3070BA7DB099}" destId="{90144E30-5423-401C-B7FC-3A946E776853}" srcOrd="0" destOrd="0" parTransId="{907085BB-D53C-4618-96D2-76EBB1BF7132}" sibTransId="{A147D95D-2A9C-482C-AAB5-45C4F799F082}"/>
    <dgm:cxn modelId="{DE1F533A-F682-4EDB-850A-E38DFDDDE1F8}" srcId="{90144E30-5423-401C-B7FC-3A946E776853}" destId="{B3D91F87-1DEF-4CF0-AF3C-50A7806668F0}" srcOrd="0" destOrd="0" parTransId="{984843A8-FBCA-4533-A490-B5A3BDF803F9}" sibTransId="{BC51F906-3559-47B0-8901-B157D665CAE3}"/>
    <dgm:cxn modelId="{572CA0AB-8BD8-4580-8285-70F0C9031E6C}" type="presOf" srcId="{27F48CF7-9D5F-4C52-AFD8-3070BA7DB099}" destId="{7784BC2C-4CD8-4E4D-BE05-888184E1A50D}" srcOrd="0" destOrd="0" presId="urn:microsoft.com/office/officeart/2008/layout/LinedList"/>
    <dgm:cxn modelId="{D54ECC6C-FD70-41A3-A926-9077CD1151B9}" srcId="{28946F01-5EAD-470A-9B15-C0DA3BEE61F2}" destId="{8C727A3A-6966-41A7-A7DC-45285CB657FB}" srcOrd="3" destOrd="0" parTransId="{B6FB9194-AA18-439A-9C5A-4B8DE2186B24}" sibTransId="{C1B7858A-90C3-47DF-8EB2-B134A3C046C2}"/>
    <dgm:cxn modelId="{0D9BA657-53FB-4AA7-9971-5CE5987DC69A}" type="presOf" srcId="{19770BC4-CB54-4423-912C-FA191804E4B5}" destId="{26A10706-CB32-4D19-BC29-19E52B8B24BF}" srcOrd="0" destOrd="0" presId="urn:microsoft.com/office/officeart/2008/layout/LinedList"/>
    <dgm:cxn modelId="{B7284E9E-22A9-48B3-A0B8-F1D316DAB1F9}" srcId="{90144E30-5423-401C-B7FC-3A946E776853}" destId="{0DA25340-0B9E-4C5A-BA36-DA8C310306E9}" srcOrd="4" destOrd="0" parTransId="{E291CD7B-723F-4521-B143-05CAD4DA84F0}" sibTransId="{BF25C73B-5EF0-48D0-829D-A6D05973ECCE}"/>
    <dgm:cxn modelId="{0B14D3C1-1F37-4657-B679-BBC246570428}" srcId="{90144E30-5423-401C-B7FC-3A946E776853}" destId="{80846414-9C40-4361-9834-CB9AE6C4DE57}" srcOrd="1" destOrd="0" parTransId="{70D8825D-0779-4894-ABC6-94E50954F0C3}" sibTransId="{3347EE5B-66F2-44D7-AAD9-F576DF66E285}"/>
    <dgm:cxn modelId="{3B94F538-4684-4586-B849-210564B9C8A2}" type="presOf" srcId="{56812753-269A-4C2D-A074-B88E434CC323}" destId="{AA6CDF6C-C4A1-4769-8162-67DD6DFAF600}" srcOrd="0" destOrd="0" presId="urn:microsoft.com/office/officeart/2008/layout/LinedList"/>
    <dgm:cxn modelId="{CAED09E6-B51B-49EC-B6B6-842661119549}" srcId="{90144E30-5423-401C-B7FC-3A946E776853}" destId="{F2329AB0-34FC-44EA-AE31-F5C9270A6C54}" srcOrd="3" destOrd="0" parTransId="{8567BE4A-18B1-4AA6-99DE-3849C77FCA2F}" sibTransId="{C1D6EC8B-02E7-4E70-9D3D-C7C8D53854EA}"/>
    <dgm:cxn modelId="{51FB0F52-AD79-478B-A261-8AC4A6EB106B}" type="presOf" srcId="{EC284C78-5F21-4112-94A0-95E99FE01C34}" destId="{FA8C6B8D-2699-4E25-813C-FA5C95B8B355}" srcOrd="0" destOrd="0" presId="urn:microsoft.com/office/officeart/2008/layout/LinedList"/>
    <dgm:cxn modelId="{03CCD5D3-F578-4048-9893-C6C0B3BE6C5F}" type="presOf" srcId="{F4163A67-C10B-4730-986F-D7039ADEBF24}" destId="{96C00300-453E-4C1C-ACA4-43A33CB59C08}" srcOrd="0" destOrd="0" presId="urn:microsoft.com/office/officeart/2008/layout/LinedList"/>
    <dgm:cxn modelId="{AFDAE073-BE92-4D75-BBF3-438C268F5457}" type="presParOf" srcId="{7784BC2C-4CD8-4E4D-BE05-888184E1A50D}" destId="{AA090326-321B-463F-AFDA-BA3276D27F28}" srcOrd="0" destOrd="0" presId="urn:microsoft.com/office/officeart/2008/layout/LinedList"/>
    <dgm:cxn modelId="{E89C8092-7B46-45A3-8F83-F151474321FD}" type="presParOf" srcId="{7784BC2C-4CD8-4E4D-BE05-888184E1A50D}" destId="{5CC1929F-2714-4C9C-8EF6-BAF51E68AA04}" srcOrd="1" destOrd="0" presId="urn:microsoft.com/office/officeart/2008/layout/LinedList"/>
    <dgm:cxn modelId="{6435127C-5287-4590-9E29-09BC303307C8}" type="presParOf" srcId="{5CC1929F-2714-4C9C-8EF6-BAF51E68AA04}" destId="{04A59030-F429-4B89-B1C8-43F773210B29}" srcOrd="0" destOrd="0" presId="urn:microsoft.com/office/officeart/2008/layout/LinedList"/>
    <dgm:cxn modelId="{FBFFD47E-1BF2-4199-AEE2-A52FB2A0D099}" type="presParOf" srcId="{5CC1929F-2714-4C9C-8EF6-BAF51E68AA04}" destId="{40F143DD-EF95-41ED-B6AF-2077DCFCFBD2}" srcOrd="1" destOrd="0" presId="urn:microsoft.com/office/officeart/2008/layout/LinedList"/>
    <dgm:cxn modelId="{7865A42F-B349-405C-8765-CD9DDE2F1070}" type="presParOf" srcId="{40F143DD-EF95-41ED-B6AF-2077DCFCFBD2}" destId="{86B36A54-B285-43DE-A2C8-1D0AC4F2EBD7}" srcOrd="0" destOrd="0" presId="urn:microsoft.com/office/officeart/2008/layout/LinedList"/>
    <dgm:cxn modelId="{5879F4F8-DE4A-4772-AD94-41B0E023524D}" type="presParOf" srcId="{40F143DD-EF95-41ED-B6AF-2077DCFCFBD2}" destId="{3E4D64ED-BBB6-45AF-A669-0BA237BA63DF}" srcOrd="1" destOrd="0" presId="urn:microsoft.com/office/officeart/2008/layout/LinedList"/>
    <dgm:cxn modelId="{872781EA-8B23-4AF4-81CC-7754A3DEBE62}" type="presParOf" srcId="{3E4D64ED-BBB6-45AF-A669-0BA237BA63DF}" destId="{4E48DEC2-2E1E-46A5-84BD-DEC42E8995A6}" srcOrd="0" destOrd="0" presId="urn:microsoft.com/office/officeart/2008/layout/LinedList"/>
    <dgm:cxn modelId="{C90046FC-1D23-44C0-9FEA-DBB36DCD59CA}" type="presParOf" srcId="{3E4D64ED-BBB6-45AF-A669-0BA237BA63DF}" destId="{59E7D263-1E57-4B31-93EE-5FCB8DBB2D0D}" srcOrd="1" destOrd="0" presId="urn:microsoft.com/office/officeart/2008/layout/LinedList"/>
    <dgm:cxn modelId="{45F196CE-1435-4064-AEBE-87ADB122C918}" type="presParOf" srcId="{3E4D64ED-BBB6-45AF-A669-0BA237BA63DF}" destId="{E73DE8C2-F47E-403C-AA42-D54234AE13BC}" srcOrd="2" destOrd="0" presId="urn:microsoft.com/office/officeart/2008/layout/LinedList"/>
    <dgm:cxn modelId="{7CC48751-4F33-46E6-B435-90506D34E12E}" type="presParOf" srcId="{40F143DD-EF95-41ED-B6AF-2077DCFCFBD2}" destId="{D163E4FF-943E-4CB3-86B6-F30239F2EA75}" srcOrd="2" destOrd="0" presId="urn:microsoft.com/office/officeart/2008/layout/LinedList"/>
    <dgm:cxn modelId="{B6E79FD7-FA84-4B0F-BE7D-7AD69365024E}" type="presParOf" srcId="{40F143DD-EF95-41ED-B6AF-2077DCFCFBD2}" destId="{72001080-47A1-4631-96D7-6F46BCA356BC}" srcOrd="3" destOrd="0" presId="urn:microsoft.com/office/officeart/2008/layout/LinedList"/>
    <dgm:cxn modelId="{5C37BA7F-9C07-4E6D-99F4-DC8530227D71}" type="presParOf" srcId="{40F143DD-EF95-41ED-B6AF-2077DCFCFBD2}" destId="{49C27DF0-1AA6-481E-A878-935F1B9A464F}" srcOrd="4" destOrd="0" presId="urn:microsoft.com/office/officeart/2008/layout/LinedList"/>
    <dgm:cxn modelId="{D9D6C53F-5EC3-4E96-998A-C1A473DDFDA4}" type="presParOf" srcId="{49C27DF0-1AA6-481E-A878-935F1B9A464F}" destId="{B84C53ED-2A79-4E6D-ADAE-6D3E473CD107}" srcOrd="0" destOrd="0" presId="urn:microsoft.com/office/officeart/2008/layout/LinedList"/>
    <dgm:cxn modelId="{2F57B70E-E12D-49EE-A800-07CF3D4A7CC8}" type="presParOf" srcId="{49C27DF0-1AA6-481E-A878-935F1B9A464F}" destId="{BC617A28-7E02-4331-A094-78ABC1475FB9}" srcOrd="1" destOrd="0" presId="urn:microsoft.com/office/officeart/2008/layout/LinedList"/>
    <dgm:cxn modelId="{8073E2E5-FBE4-4C10-9BD6-99072C7D0F59}" type="presParOf" srcId="{49C27DF0-1AA6-481E-A878-935F1B9A464F}" destId="{1F602C93-6A61-4525-A881-7CADDC0F10E1}" srcOrd="2" destOrd="0" presId="urn:microsoft.com/office/officeart/2008/layout/LinedList"/>
    <dgm:cxn modelId="{05253B6F-52E0-4E9D-8A74-9EFC4FD42AF7}" type="presParOf" srcId="{40F143DD-EF95-41ED-B6AF-2077DCFCFBD2}" destId="{2BB7C4DE-F6F8-4D10-AF37-B3358B42250F}" srcOrd="5" destOrd="0" presId="urn:microsoft.com/office/officeart/2008/layout/LinedList"/>
    <dgm:cxn modelId="{CE231E80-2CAB-463E-B3AF-C0342BAE21D8}" type="presParOf" srcId="{40F143DD-EF95-41ED-B6AF-2077DCFCFBD2}" destId="{CDC6BACA-E5B2-4A52-AB98-3180693B0A68}" srcOrd="6" destOrd="0" presId="urn:microsoft.com/office/officeart/2008/layout/LinedList"/>
    <dgm:cxn modelId="{2BED41B4-E304-479F-AD2A-A72AF4A06C77}" type="presParOf" srcId="{40F143DD-EF95-41ED-B6AF-2077DCFCFBD2}" destId="{90D446C5-0787-4C09-8D9F-C3008ED61EC0}" srcOrd="7" destOrd="0" presId="urn:microsoft.com/office/officeart/2008/layout/LinedList"/>
    <dgm:cxn modelId="{5EF41859-B5D1-404B-BA00-825009999969}" type="presParOf" srcId="{90D446C5-0787-4C09-8D9F-C3008ED61EC0}" destId="{A76B0BED-2A63-4CFC-B128-3FBFC5DE4630}" srcOrd="0" destOrd="0" presId="urn:microsoft.com/office/officeart/2008/layout/LinedList"/>
    <dgm:cxn modelId="{4E8F4B37-C675-42BB-9248-D2760F871AD0}" type="presParOf" srcId="{90D446C5-0787-4C09-8D9F-C3008ED61EC0}" destId="{26A10706-CB32-4D19-BC29-19E52B8B24BF}" srcOrd="1" destOrd="0" presId="urn:microsoft.com/office/officeart/2008/layout/LinedList"/>
    <dgm:cxn modelId="{A6D5824D-8E46-45F3-B3D5-A0F87044FBBE}" type="presParOf" srcId="{90D446C5-0787-4C09-8D9F-C3008ED61EC0}" destId="{74001336-F284-4F7C-9970-A588A729BF64}" srcOrd="2" destOrd="0" presId="urn:microsoft.com/office/officeart/2008/layout/LinedList"/>
    <dgm:cxn modelId="{8C01977B-5F9D-4FE5-8914-145B092C31AF}" type="presParOf" srcId="{40F143DD-EF95-41ED-B6AF-2077DCFCFBD2}" destId="{CD18D1EB-57EC-48B7-A33C-6828A5405623}" srcOrd="8" destOrd="0" presId="urn:microsoft.com/office/officeart/2008/layout/LinedList"/>
    <dgm:cxn modelId="{E177D6EB-20F2-46B5-AEA2-2FDAB07303FF}" type="presParOf" srcId="{40F143DD-EF95-41ED-B6AF-2077DCFCFBD2}" destId="{D5CCA66D-E102-454C-81BF-1AED5FBC1224}" srcOrd="9" destOrd="0" presId="urn:microsoft.com/office/officeart/2008/layout/LinedList"/>
    <dgm:cxn modelId="{1A9DE2B9-89C5-49D5-9CEE-D16CA94C9B2B}" type="presParOf" srcId="{40F143DD-EF95-41ED-B6AF-2077DCFCFBD2}" destId="{AFA514C7-943D-4B49-85B5-C3F193371A83}" srcOrd="10" destOrd="0" presId="urn:microsoft.com/office/officeart/2008/layout/LinedList"/>
    <dgm:cxn modelId="{3F13CA43-03BA-426A-86F8-44D63891FA21}" type="presParOf" srcId="{AFA514C7-943D-4B49-85B5-C3F193371A83}" destId="{128CC332-2706-4111-A0F8-FE3758E5BA17}" srcOrd="0" destOrd="0" presId="urn:microsoft.com/office/officeart/2008/layout/LinedList"/>
    <dgm:cxn modelId="{89892D22-328E-4EED-9CD1-A78C67903C6B}" type="presParOf" srcId="{AFA514C7-943D-4B49-85B5-C3F193371A83}" destId="{9DDDA9D0-D77D-4731-B8B0-76E0B28F9CA8}" srcOrd="1" destOrd="0" presId="urn:microsoft.com/office/officeart/2008/layout/LinedList"/>
    <dgm:cxn modelId="{5A9F1A5C-0B20-4E19-8F4B-253679E2A383}" type="presParOf" srcId="{AFA514C7-943D-4B49-85B5-C3F193371A83}" destId="{15A8E8A3-E5EE-4419-A731-3F667E2B3E9A}" srcOrd="2" destOrd="0" presId="urn:microsoft.com/office/officeart/2008/layout/LinedList"/>
    <dgm:cxn modelId="{473EA67A-7DF6-46AA-B553-CFCF2864E7B2}" type="presParOf" srcId="{40F143DD-EF95-41ED-B6AF-2077DCFCFBD2}" destId="{00E018E6-B426-461C-ABB0-394ED2E80CFE}" srcOrd="11" destOrd="0" presId="urn:microsoft.com/office/officeart/2008/layout/LinedList"/>
    <dgm:cxn modelId="{C1B18638-B9DC-45AB-A974-0285AFBD0605}" type="presParOf" srcId="{40F143DD-EF95-41ED-B6AF-2077DCFCFBD2}" destId="{01728473-35C1-4E42-9A28-C3DFAA79B755}" srcOrd="12" destOrd="0" presId="urn:microsoft.com/office/officeart/2008/layout/LinedList"/>
    <dgm:cxn modelId="{69888B5C-9DAE-4620-8076-DAEAFC96B705}" type="presParOf" srcId="{40F143DD-EF95-41ED-B6AF-2077DCFCFBD2}" destId="{572677F7-FB6E-46FF-B21D-E4B93420AC0C}" srcOrd="13" destOrd="0" presId="urn:microsoft.com/office/officeart/2008/layout/LinedList"/>
    <dgm:cxn modelId="{AC263487-D637-4A11-9DD7-FDA1D884622B}" type="presParOf" srcId="{572677F7-FB6E-46FF-B21D-E4B93420AC0C}" destId="{53763EE6-EF2E-4169-91CF-5D510EFC47BA}" srcOrd="0" destOrd="0" presId="urn:microsoft.com/office/officeart/2008/layout/LinedList"/>
    <dgm:cxn modelId="{ED892BBC-37E4-4D79-8CCF-BCD3D6FCCD49}" type="presParOf" srcId="{572677F7-FB6E-46FF-B21D-E4B93420AC0C}" destId="{1F7F5655-69F4-4D14-B68E-255F5B2C9D97}" srcOrd="1" destOrd="0" presId="urn:microsoft.com/office/officeart/2008/layout/LinedList"/>
    <dgm:cxn modelId="{E989730E-38E0-46A1-9BE4-6C6E98431EDC}" type="presParOf" srcId="{572677F7-FB6E-46FF-B21D-E4B93420AC0C}" destId="{6F461042-4526-43B0-967B-806FA2E4DC19}" srcOrd="2" destOrd="0" presId="urn:microsoft.com/office/officeart/2008/layout/LinedList"/>
    <dgm:cxn modelId="{EF5BC949-DD50-49F2-B032-9CAF7664E4A3}" type="presParOf" srcId="{40F143DD-EF95-41ED-B6AF-2077DCFCFBD2}" destId="{6F63B4C4-82DE-4FF3-9521-3BFFB33B7812}" srcOrd="14" destOrd="0" presId="urn:microsoft.com/office/officeart/2008/layout/LinedList"/>
    <dgm:cxn modelId="{6B7B4910-C81E-41B6-BB0A-00B3A0B9AB85}" type="presParOf" srcId="{40F143DD-EF95-41ED-B6AF-2077DCFCFBD2}" destId="{FBC851E6-AA7A-40A2-BDA0-0B4CF5564414}" srcOrd="15" destOrd="0" presId="urn:microsoft.com/office/officeart/2008/layout/LinedList"/>
    <dgm:cxn modelId="{C46B78EA-E577-4637-B825-CB59DEF929D9}" type="presParOf" srcId="{7784BC2C-4CD8-4E4D-BE05-888184E1A50D}" destId="{44A837A6-BFB4-4F0D-9C10-9F9846640F2B}" srcOrd="2" destOrd="0" presId="urn:microsoft.com/office/officeart/2008/layout/LinedList"/>
    <dgm:cxn modelId="{9996CEA2-6C53-4863-B6E6-027FBEA36907}" type="presParOf" srcId="{7784BC2C-4CD8-4E4D-BE05-888184E1A50D}" destId="{74A99741-BD36-4EB9-9E9C-C0DCB298C293}" srcOrd="3" destOrd="0" presId="urn:microsoft.com/office/officeart/2008/layout/LinedList"/>
    <dgm:cxn modelId="{CE99EC5C-3828-4BEE-AB7C-25AB490C2835}" type="presParOf" srcId="{74A99741-BD36-4EB9-9E9C-C0DCB298C293}" destId="{D7EDFCE8-43DF-4947-9E89-6A14B003CBFB}" srcOrd="0" destOrd="0" presId="urn:microsoft.com/office/officeart/2008/layout/LinedList"/>
    <dgm:cxn modelId="{5421381D-72B5-46A3-93C2-415602F97FBB}" type="presParOf" srcId="{74A99741-BD36-4EB9-9E9C-C0DCB298C293}" destId="{29EA5416-AFDE-4303-AE75-00EF0E5C6B7B}" srcOrd="1" destOrd="0" presId="urn:microsoft.com/office/officeart/2008/layout/LinedList"/>
    <dgm:cxn modelId="{BD79F5D3-DE2E-4947-BB19-F19105CCDDC8}" type="presParOf" srcId="{29EA5416-AFDE-4303-AE75-00EF0E5C6B7B}" destId="{AD1F8770-7C87-442D-91F4-253CC6289C6C}" srcOrd="0" destOrd="0" presId="urn:microsoft.com/office/officeart/2008/layout/LinedList"/>
    <dgm:cxn modelId="{FF8D2622-E7F6-494D-950A-FF1EDE85D2D7}" type="presParOf" srcId="{29EA5416-AFDE-4303-AE75-00EF0E5C6B7B}" destId="{E875D154-5454-48BB-B1E9-07513F070A0E}" srcOrd="1" destOrd="0" presId="urn:microsoft.com/office/officeart/2008/layout/LinedList"/>
    <dgm:cxn modelId="{0A2FC46E-4DB9-4726-8D3E-257ECC5D3BB2}" type="presParOf" srcId="{E875D154-5454-48BB-B1E9-07513F070A0E}" destId="{FED3602E-8D19-4AE6-9310-B3F4BC5C5BC6}" srcOrd="0" destOrd="0" presId="urn:microsoft.com/office/officeart/2008/layout/LinedList"/>
    <dgm:cxn modelId="{B2005064-53D4-47CA-B0FA-567A0C0718AA}" type="presParOf" srcId="{E875D154-5454-48BB-B1E9-07513F070A0E}" destId="{AA6CDF6C-C4A1-4769-8162-67DD6DFAF600}" srcOrd="1" destOrd="0" presId="urn:microsoft.com/office/officeart/2008/layout/LinedList"/>
    <dgm:cxn modelId="{4318A2B8-BA65-4510-BC19-BB497207319C}" type="presParOf" srcId="{E875D154-5454-48BB-B1E9-07513F070A0E}" destId="{4EEABBC9-61B0-466D-BECE-3F72334B7A75}" srcOrd="2" destOrd="0" presId="urn:microsoft.com/office/officeart/2008/layout/LinedList"/>
    <dgm:cxn modelId="{758CB0E7-A3BA-4AA8-A760-D0707994D1C2}" type="presParOf" srcId="{29EA5416-AFDE-4303-AE75-00EF0E5C6B7B}" destId="{8A912D5D-DBCA-47BE-9E63-9F97710DD482}" srcOrd="2" destOrd="0" presId="urn:microsoft.com/office/officeart/2008/layout/LinedList"/>
    <dgm:cxn modelId="{B6FF828C-78FE-4FA9-82C9-8F70DE6FE6B0}" type="presParOf" srcId="{29EA5416-AFDE-4303-AE75-00EF0E5C6B7B}" destId="{6FC5E70E-7024-4675-AA42-0E2532CF122B}" srcOrd="3" destOrd="0" presId="urn:microsoft.com/office/officeart/2008/layout/LinedList"/>
    <dgm:cxn modelId="{10DB5AE3-E207-4D50-ADB2-9946EDB96C37}" type="presParOf" srcId="{29EA5416-AFDE-4303-AE75-00EF0E5C6B7B}" destId="{FE2C4F29-6A4A-44F5-B8F0-8FE86FE8E7EE}" srcOrd="4" destOrd="0" presId="urn:microsoft.com/office/officeart/2008/layout/LinedList"/>
    <dgm:cxn modelId="{5DFD59BB-31A3-4C3C-8309-9DE13CB969EF}" type="presParOf" srcId="{FE2C4F29-6A4A-44F5-B8F0-8FE86FE8E7EE}" destId="{3D3CBF6E-665C-4842-B775-19B5E2FBDE82}" srcOrd="0" destOrd="0" presId="urn:microsoft.com/office/officeart/2008/layout/LinedList"/>
    <dgm:cxn modelId="{2DF9ED8C-779E-4171-8C82-B92D1B3C10A0}" type="presParOf" srcId="{FE2C4F29-6A4A-44F5-B8F0-8FE86FE8E7EE}" destId="{FA8C6B8D-2699-4E25-813C-FA5C95B8B355}" srcOrd="1" destOrd="0" presId="urn:microsoft.com/office/officeart/2008/layout/LinedList"/>
    <dgm:cxn modelId="{8FC835CF-920D-4005-9D63-FE1109BC3B67}" type="presParOf" srcId="{FE2C4F29-6A4A-44F5-B8F0-8FE86FE8E7EE}" destId="{F57F4EED-4407-4526-B706-E008230AD7B8}" srcOrd="2" destOrd="0" presId="urn:microsoft.com/office/officeart/2008/layout/LinedList"/>
    <dgm:cxn modelId="{92456AC0-4F0F-4D5B-84E6-BE83DA3E296B}" type="presParOf" srcId="{29EA5416-AFDE-4303-AE75-00EF0E5C6B7B}" destId="{E2F14E31-50D0-4AA4-9A22-B98246A65727}" srcOrd="5" destOrd="0" presId="urn:microsoft.com/office/officeart/2008/layout/LinedList"/>
    <dgm:cxn modelId="{B1D7FCDE-E899-44D9-A70D-50B424150993}" type="presParOf" srcId="{29EA5416-AFDE-4303-AE75-00EF0E5C6B7B}" destId="{73DBD04C-1E35-4B09-980F-BD2E0064D6B7}" srcOrd="6" destOrd="0" presId="urn:microsoft.com/office/officeart/2008/layout/LinedList"/>
    <dgm:cxn modelId="{E807A4BA-2DEF-4BF9-8B22-686C8640BDD6}" type="presParOf" srcId="{29EA5416-AFDE-4303-AE75-00EF0E5C6B7B}" destId="{70653AEA-C56E-45F6-B329-ECEED2D30342}" srcOrd="7" destOrd="0" presId="urn:microsoft.com/office/officeart/2008/layout/LinedList"/>
    <dgm:cxn modelId="{DC67A00B-1E05-46F1-8FEA-D21732450487}" type="presParOf" srcId="{70653AEA-C56E-45F6-B329-ECEED2D30342}" destId="{762B3B22-54B5-4B8B-A677-20F8493C6391}" srcOrd="0" destOrd="0" presId="urn:microsoft.com/office/officeart/2008/layout/LinedList"/>
    <dgm:cxn modelId="{6A6984A1-A35E-4A4D-A05E-EF55AAA4846F}" type="presParOf" srcId="{70653AEA-C56E-45F6-B329-ECEED2D30342}" destId="{96C00300-453E-4C1C-ACA4-43A33CB59C08}" srcOrd="1" destOrd="0" presId="urn:microsoft.com/office/officeart/2008/layout/LinedList"/>
    <dgm:cxn modelId="{25C0C925-19F2-4B4F-B6D7-343730164836}" type="presParOf" srcId="{70653AEA-C56E-45F6-B329-ECEED2D30342}" destId="{8323C772-CB69-4056-BFBC-EBA9FE0E72F0}" srcOrd="2" destOrd="0" presId="urn:microsoft.com/office/officeart/2008/layout/LinedList"/>
    <dgm:cxn modelId="{FB99E601-DD35-40B9-A672-FFC2B9989DA1}" type="presParOf" srcId="{29EA5416-AFDE-4303-AE75-00EF0E5C6B7B}" destId="{31739409-5BFE-46B7-9DA9-48DDB2DFCBD0}" srcOrd="8" destOrd="0" presId="urn:microsoft.com/office/officeart/2008/layout/LinedList"/>
    <dgm:cxn modelId="{00B34303-3BC3-4D32-8D38-EDC0CE4FA45A}" type="presParOf" srcId="{29EA5416-AFDE-4303-AE75-00EF0E5C6B7B}" destId="{B3BF87DD-1458-4A40-B432-E4C87906DD5D}" srcOrd="9" destOrd="0" presId="urn:microsoft.com/office/officeart/2008/layout/LinedList"/>
    <dgm:cxn modelId="{D961930E-4353-4559-A7BC-1C84A957436A}" type="presParOf" srcId="{29EA5416-AFDE-4303-AE75-00EF0E5C6B7B}" destId="{C48B8806-07A7-4F38-B95C-0F2E3F7BF8E5}" srcOrd="10" destOrd="0" presId="urn:microsoft.com/office/officeart/2008/layout/LinedList"/>
    <dgm:cxn modelId="{5E022696-4A28-4AE6-B03C-879D417BDAA2}" type="presParOf" srcId="{C48B8806-07A7-4F38-B95C-0F2E3F7BF8E5}" destId="{69427B3B-9E52-4F46-9756-4ABEBFDF7F99}" srcOrd="0" destOrd="0" presId="urn:microsoft.com/office/officeart/2008/layout/LinedList"/>
    <dgm:cxn modelId="{3D3C30F9-492B-4D1C-9DDE-41D13177EFC2}" type="presParOf" srcId="{C48B8806-07A7-4F38-B95C-0F2E3F7BF8E5}" destId="{265FCFEB-9999-4DE9-B028-22CE19471D9D}" srcOrd="1" destOrd="0" presId="urn:microsoft.com/office/officeart/2008/layout/LinedList"/>
    <dgm:cxn modelId="{FEE66009-F809-4F49-99B0-CC86EC798CFD}" type="presParOf" srcId="{C48B8806-07A7-4F38-B95C-0F2E3F7BF8E5}" destId="{B156DA68-A1A9-409B-A20A-C560E41E1F4B}" srcOrd="2" destOrd="0" presId="urn:microsoft.com/office/officeart/2008/layout/LinedList"/>
    <dgm:cxn modelId="{A5E197DA-A6E8-4904-9F29-4FCE3A9E430F}" type="presParOf" srcId="{29EA5416-AFDE-4303-AE75-00EF0E5C6B7B}" destId="{0A2B62C7-9AB3-483B-9A2B-8B1AD3512A3F}" srcOrd="11" destOrd="0" presId="urn:microsoft.com/office/officeart/2008/layout/LinedList"/>
    <dgm:cxn modelId="{76DE8801-5C72-4B75-A710-4F8293D7F941}" type="presParOf" srcId="{29EA5416-AFDE-4303-AE75-00EF0E5C6B7B}" destId="{6FE217AB-A259-4D51-BC5E-2E4F9ED125AB}"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E3938B-C48E-4581-8E6B-9E930F5EB8CB}" type="doc">
      <dgm:prSet loTypeId="urn:microsoft.com/office/officeart/2005/8/layout/process5" loCatId="process" qsTypeId="urn:microsoft.com/office/officeart/2005/8/quickstyle/3d1" qsCatId="3D" csTypeId="urn:microsoft.com/office/officeart/2005/8/colors/accent1_2" csCatId="accent1" phldr="1"/>
      <dgm:spPr/>
    </dgm:pt>
    <dgm:pt modelId="{EA036778-0DFD-4771-9497-7379ACF5E84F}">
      <dgm:prSet phldrT="[Text]"/>
      <dgm:spPr>
        <a:solidFill>
          <a:srgbClr val="92D050"/>
        </a:solidFill>
      </dgm:spPr>
      <dgm:t>
        <a:bodyPr/>
        <a:lstStyle/>
        <a:p>
          <a:r>
            <a:rPr lang="en-US" dirty="0" smtClean="0"/>
            <a:t>Commit</a:t>
          </a:r>
          <a:endParaRPr lang="en-US" dirty="0"/>
        </a:p>
      </dgm:t>
    </dgm:pt>
    <dgm:pt modelId="{1B8EC1BA-DD06-4EE1-A1D7-A49A5C5A0A23}" type="parTrans" cxnId="{8387D6E6-2324-426E-8ECA-244957035FAD}">
      <dgm:prSet/>
      <dgm:spPr/>
      <dgm:t>
        <a:bodyPr/>
        <a:lstStyle/>
        <a:p>
          <a:endParaRPr lang="en-US"/>
        </a:p>
      </dgm:t>
    </dgm:pt>
    <dgm:pt modelId="{7CB07180-94BF-4693-9AE5-63C24DCAC639}" type="sibTrans" cxnId="{8387D6E6-2324-426E-8ECA-244957035FAD}">
      <dgm:prSet/>
      <dgm:spPr/>
      <dgm:t>
        <a:bodyPr/>
        <a:lstStyle/>
        <a:p>
          <a:endParaRPr lang="en-US"/>
        </a:p>
      </dgm:t>
    </dgm:pt>
    <dgm:pt modelId="{266AD82C-5FDE-4DAB-946B-2E0C804C7C61}">
      <dgm:prSet phldrT="[Text]"/>
      <dgm:spPr>
        <a:solidFill>
          <a:srgbClr val="92D050"/>
        </a:solidFill>
      </dgm:spPr>
      <dgm:t>
        <a:bodyPr/>
        <a:lstStyle/>
        <a:p>
          <a:r>
            <a:rPr lang="en-US" dirty="0" smtClean="0"/>
            <a:t>Automated Tests</a:t>
          </a:r>
          <a:endParaRPr lang="en-US" dirty="0"/>
        </a:p>
      </dgm:t>
    </dgm:pt>
    <dgm:pt modelId="{24614027-192B-4AA4-9425-6EE011D496AD}" type="parTrans" cxnId="{6D88D645-17BA-4E76-A6CB-E48E821421E6}">
      <dgm:prSet/>
      <dgm:spPr/>
      <dgm:t>
        <a:bodyPr/>
        <a:lstStyle/>
        <a:p>
          <a:endParaRPr lang="en-US"/>
        </a:p>
      </dgm:t>
    </dgm:pt>
    <dgm:pt modelId="{331E7E1A-C024-4F84-86B0-0CFAFCA59017}" type="sibTrans" cxnId="{6D88D645-17BA-4E76-A6CB-E48E821421E6}">
      <dgm:prSet/>
      <dgm:spPr/>
      <dgm:t>
        <a:bodyPr/>
        <a:lstStyle/>
        <a:p>
          <a:endParaRPr lang="en-US"/>
        </a:p>
      </dgm:t>
    </dgm:pt>
    <dgm:pt modelId="{84263AFC-272D-4601-A02D-B226115305B2}">
      <dgm:prSet phldrT="[Text]"/>
      <dgm:spPr>
        <a:solidFill>
          <a:srgbClr val="FFC000"/>
        </a:solidFill>
      </dgm:spPr>
      <dgm:t>
        <a:bodyPr/>
        <a:lstStyle/>
        <a:p>
          <a:r>
            <a:rPr lang="en-US" dirty="0" smtClean="0"/>
            <a:t>Merge to Master</a:t>
          </a:r>
          <a:endParaRPr lang="en-US" dirty="0"/>
        </a:p>
      </dgm:t>
    </dgm:pt>
    <dgm:pt modelId="{663477B6-D316-45B1-84D9-F35242E2FBE5}" type="parTrans" cxnId="{1F8A4CEE-0E41-403C-BC07-9FEA70213944}">
      <dgm:prSet/>
      <dgm:spPr/>
      <dgm:t>
        <a:bodyPr/>
        <a:lstStyle/>
        <a:p>
          <a:endParaRPr lang="en-US"/>
        </a:p>
      </dgm:t>
    </dgm:pt>
    <dgm:pt modelId="{59B88F53-C358-439C-AEE0-70D4A4892629}" type="sibTrans" cxnId="{1F8A4CEE-0E41-403C-BC07-9FEA70213944}">
      <dgm:prSet/>
      <dgm:spPr/>
      <dgm:t>
        <a:bodyPr/>
        <a:lstStyle/>
        <a:p>
          <a:endParaRPr lang="en-US"/>
        </a:p>
      </dgm:t>
    </dgm:pt>
    <dgm:pt modelId="{C303DDAB-A9DE-4B1C-A1B6-355967E75922}">
      <dgm:prSet phldrT="[Text]"/>
      <dgm:spPr>
        <a:solidFill>
          <a:srgbClr val="92D050"/>
        </a:solidFill>
      </dgm:spPr>
      <dgm:t>
        <a:bodyPr/>
        <a:lstStyle/>
        <a:p>
          <a:r>
            <a:rPr lang="en-US" dirty="0" smtClean="0"/>
            <a:t>Automated Tests</a:t>
          </a:r>
          <a:endParaRPr lang="en-US" dirty="0"/>
        </a:p>
      </dgm:t>
    </dgm:pt>
    <dgm:pt modelId="{AFDB7509-E157-449A-8EFF-DABEC0BBD49B}" type="parTrans" cxnId="{D552518A-1D56-464F-88FD-E7C9212EBD6F}">
      <dgm:prSet/>
      <dgm:spPr/>
      <dgm:t>
        <a:bodyPr/>
        <a:lstStyle/>
        <a:p>
          <a:endParaRPr lang="en-US"/>
        </a:p>
      </dgm:t>
    </dgm:pt>
    <dgm:pt modelId="{A2F52BF6-B58B-46AC-A01E-53859119D630}" type="sibTrans" cxnId="{D552518A-1D56-464F-88FD-E7C9212EBD6F}">
      <dgm:prSet/>
      <dgm:spPr/>
      <dgm:t>
        <a:bodyPr/>
        <a:lstStyle/>
        <a:p>
          <a:endParaRPr lang="en-US"/>
        </a:p>
      </dgm:t>
    </dgm:pt>
    <dgm:pt modelId="{C3ECD0ED-009A-40CB-A4C7-EF0A61C06156}">
      <dgm:prSet phldrT="[Text]"/>
      <dgm:spPr>
        <a:solidFill>
          <a:srgbClr val="92D050"/>
        </a:solidFill>
      </dgm:spPr>
      <dgm:t>
        <a:bodyPr/>
        <a:lstStyle/>
        <a:p>
          <a:r>
            <a:rPr lang="en-US" dirty="0" smtClean="0"/>
            <a:t>Automated Performance Tests</a:t>
          </a:r>
          <a:endParaRPr lang="en-US" dirty="0"/>
        </a:p>
      </dgm:t>
    </dgm:pt>
    <dgm:pt modelId="{26283914-F211-47B7-81A4-2766FC3AF22D}" type="parTrans" cxnId="{CF227CD8-8205-43A2-B7B3-BC175AF5A9A4}">
      <dgm:prSet/>
      <dgm:spPr/>
      <dgm:t>
        <a:bodyPr/>
        <a:lstStyle/>
        <a:p>
          <a:endParaRPr lang="en-US"/>
        </a:p>
      </dgm:t>
    </dgm:pt>
    <dgm:pt modelId="{0E7B564B-561C-4166-8721-6EDEAA520588}" type="sibTrans" cxnId="{CF227CD8-8205-43A2-B7B3-BC175AF5A9A4}">
      <dgm:prSet/>
      <dgm:spPr/>
      <dgm:t>
        <a:bodyPr/>
        <a:lstStyle/>
        <a:p>
          <a:endParaRPr lang="en-US"/>
        </a:p>
      </dgm:t>
    </dgm:pt>
    <dgm:pt modelId="{31846DED-61A0-4CA8-B489-E4CA5EBE3080}">
      <dgm:prSet phldrT="[Text]"/>
      <dgm:spPr>
        <a:solidFill>
          <a:srgbClr val="92D050"/>
        </a:solidFill>
      </dgm:spPr>
      <dgm:t>
        <a:bodyPr/>
        <a:lstStyle/>
        <a:p>
          <a:r>
            <a:rPr lang="en-US" dirty="0" smtClean="0"/>
            <a:t>Automated Security Tests</a:t>
          </a:r>
          <a:endParaRPr lang="en-US" dirty="0"/>
        </a:p>
      </dgm:t>
    </dgm:pt>
    <dgm:pt modelId="{6D741452-CE10-4EF2-95C5-323B950E37E4}" type="parTrans" cxnId="{78BF416C-22E9-4193-BAAC-86CA89AB3252}">
      <dgm:prSet/>
      <dgm:spPr/>
      <dgm:t>
        <a:bodyPr/>
        <a:lstStyle/>
        <a:p>
          <a:endParaRPr lang="en-US"/>
        </a:p>
      </dgm:t>
    </dgm:pt>
    <dgm:pt modelId="{158CD6D0-0B03-4FC5-A17B-9BC85DAFBDFD}" type="sibTrans" cxnId="{78BF416C-22E9-4193-BAAC-86CA89AB3252}">
      <dgm:prSet/>
      <dgm:spPr/>
      <dgm:t>
        <a:bodyPr/>
        <a:lstStyle/>
        <a:p>
          <a:endParaRPr lang="en-US"/>
        </a:p>
      </dgm:t>
    </dgm:pt>
    <dgm:pt modelId="{0E85B330-B44B-43BE-843B-D231BF2113C9}">
      <dgm:prSet phldrT="[Text]"/>
      <dgm:spPr>
        <a:solidFill>
          <a:srgbClr val="FFC000"/>
        </a:solidFill>
      </dgm:spPr>
      <dgm:t>
        <a:bodyPr/>
        <a:lstStyle/>
        <a:p>
          <a:r>
            <a:rPr lang="en-US" dirty="0" smtClean="0"/>
            <a:t>Create Release Branch</a:t>
          </a:r>
          <a:endParaRPr lang="en-US" dirty="0"/>
        </a:p>
      </dgm:t>
    </dgm:pt>
    <dgm:pt modelId="{3B09159E-3C25-46FB-B1F6-6FBEA306093B}" type="parTrans" cxnId="{F1CE2637-317A-4AE1-A66A-203F5751F5F1}">
      <dgm:prSet/>
      <dgm:spPr/>
      <dgm:t>
        <a:bodyPr/>
        <a:lstStyle/>
        <a:p>
          <a:endParaRPr lang="en-US"/>
        </a:p>
      </dgm:t>
    </dgm:pt>
    <dgm:pt modelId="{C155A49F-506C-4BF7-B85D-E1D311F6E130}" type="sibTrans" cxnId="{F1CE2637-317A-4AE1-A66A-203F5751F5F1}">
      <dgm:prSet/>
      <dgm:spPr/>
      <dgm:t>
        <a:bodyPr/>
        <a:lstStyle/>
        <a:p>
          <a:endParaRPr lang="en-US"/>
        </a:p>
      </dgm:t>
    </dgm:pt>
    <dgm:pt modelId="{24BB1887-64DD-4740-83DF-0031DF525E73}">
      <dgm:prSet phldrT="[Text]"/>
      <dgm:spPr>
        <a:solidFill>
          <a:srgbClr val="92D050"/>
        </a:solidFill>
      </dgm:spPr>
      <dgm:t>
        <a:bodyPr/>
        <a:lstStyle/>
        <a:p>
          <a:r>
            <a:rPr lang="en-US" dirty="0" smtClean="0"/>
            <a:t>Setup Creation for Fresh Installation</a:t>
          </a:r>
          <a:endParaRPr lang="en-US" dirty="0"/>
        </a:p>
      </dgm:t>
    </dgm:pt>
    <dgm:pt modelId="{F68E650E-407A-4117-8D95-2BD48C1892CE}" type="parTrans" cxnId="{EAF9DA39-6254-47A3-95A1-D5930D4CBD64}">
      <dgm:prSet/>
      <dgm:spPr/>
      <dgm:t>
        <a:bodyPr/>
        <a:lstStyle/>
        <a:p>
          <a:endParaRPr lang="en-US"/>
        </a:p>
      </dgm:t>
    </dgm:pt>
    <dgm:pt modelId="{0D8AEA31-879F-48DC-B70A-811237753445}" type="sibTrans" cxnId="{EAF9DA39-6254-47A3-95A1-D5930D4CBD64}">
      <dgm:prSet/>
      <dgm:spPr/>
      <dgm:t>
        <a:bodyPr/>
        <a:lstStyle/>
        <a:p>
          <a:endParaRPr lang="en-US"/>
        </a:p>
      </dgm:t>
    </dgm:pt>
    <dgm:pt modelId="{89DFC540-EF8F-434F-B1A1-0C238616CD69}">
      <dgm:prSet phldrT="[Text]"/>
      <dgm:spPr>
        <a:solidFill>
          <a:srgbClr val="92D050"/>
        </a:solidFill>
      </dgm:spPr>
      <dgm:t>
        <a:bodyPr/>
        <a:lstStyle/>
        <a:p>
          <a:r>
            <a:rPr lang="en-US" dirty="0" smtClean="0"/>
            <a:t>Automated Deployment to QA Machine</a:t>
          </a:r>
          <a:endParaRPr lang="en-US" dirty="0"/>
        </a:p>
      </dgm:t>
    </dgm:pt>
    <dgm:pt modelId="{16A7E743-64C0-48F4-9C53-EDBDC939ABA5}" type="parTrans" cxnId="{C66A49A1-E65C-42CB-A59E-426B70302D46}">
      <dgm:prSet/>
      <dgm:spPr/>
      <dgm:t>
        <a:bodyPr/>
        <a:lstStyle/>
        <a:p>
          <a:endParaRPr lang="en-US"/>
        </a:p>
      </dgm:t>
    </dgm:pt>
    <dgm:pt modelId="{8D09343A-722B-48B9-9653-87ECA785817D}" type="sibTrans" cxnId="{C66A49A1-E65C-42CB-A59E-426B70302D46}">
      <dgm:prSet/>
      <dgm:spPr/>
      <dgm:t>
        <a:bodyPr/>
        <a:lstStyle/>
        <a:p>
          <a:endParaRPr lang="en-US"/>
        </a:p>
      </dgm:t>
    </dgm:pt>
    <dgm:pt modelId="{AA4246C3-5D7D-490D-B911-F528F99BF040}">
      <dgm:prSet phldrT="[Text]"/>
      <dgm:spPr>
        <a:solidFill>
          <a:srgbClr val="92D050"/>
        </a:solidFill>
      </dgm:spPr>
      <dgm:t>
        <a:bodyPr/>
        <a:lstStyle/>
        <a:p>
          <a:r>
            <a:rPr lang="en-US" dirty="0" smtClean="0"/>
            <a:t>Automated Deployment to QA Machine</a:t>
          </a:r>
          <a:endParaRPr lang="en-US" dirty="0"/>
        </a:p>
      </dgm:t>
    </dgm:pt>
    <dgm:pt modelId="{6DE126B7-4461-42C4-B9FC-252CE9E86AEB}" type="parTrans" cxnId="{E9DE7AC9-6C4D-431D-A689-5B72B363CC5F}">
      <dgm:prSet/>
      <dgm:spPr/>
      <dgm:t>
        <a:bodyPr/>
        <a:lstStyle/>
        <a:p>
          <a:endParaRPr lang="en-US"/>
        </a:p>
      </dgm:t>
    </dgm:pt>
    <dgm:pt modelId="{C4D5225A-6056-43EA-8DF8-542937CDA2D8}" type="sibTrans" cxnId="{E9DE7AC9-6C4D-431D-A689-5B72B363CC5F}">
      <dgm:prSet/>
      <dgm:spPr/>
      <dgm:t>
        <a:bodyPr/>
        <a:lstStyle/>
        <a:p>
          <a:endParaRPr lang="en-US"/>
        </a:p>
      </dgm:t>
    </dgm:pt>
    <dgm:pt modelId="{7415D59F-6CE7-4ACA-8134-221CC6FB3387}">
      <dgm:prSet phldrT="[Text]"/>
      <dgm:spPr>
        <a:solidFill>
          <a:srgbClr val="92D050"/>
        </a:solidFill>
      </dgm:spPr>
      <dgm:t>
        <a:bodyPr/>
        <a:lstStyle/>
        <a:p>
          <a:r>
            <a:rPr lang="en-US" dirty="0" smtClean="0"/>
            <a:t>Deployment to Staging Environment through Setup</a:t>
          </a:r>
          <a:endParaRPr lang="en-US" dirty="0"/>
        </a:p>
      </dgm:t>
    </dgm:pt>
    <dgm:pt modelId="{0A800797-973C-4233-A151-03E608E47C42}" type="parTrans" cxnId="{2CD68218-DD72-472C-8721-0D8E51A2615D}">
      <dgm:prSet/>
      <dgm:spPr/>
      <dgm:t>
        <a:bodyPr/>
        <a:lstStyle/>
        <a:p>
          <a:endParaRPr lang="en-US"/>
        </a:p>
      </dgm:t>
    </dgm:pt>
    <dgm:pt modelId="{DAA7D690-B962-4F8A-80D7-59360616DC6B}" type="sibTrans" cxnId="{2CD68218-DD72-472C-8721-0D8E51A2615D}">
      <dgm:prSet/>
      <dgm:spPr/>
      <dgm:t>
        <a:bodyPr/>
        <a:lstStyle/>
        <a:p>
          <a:endParaRPr lang="en-US"/>
        </a:p>
      </dgm:t>
    </dgm:pt>
    <dgm:pt modelId="{D612B61E-B5B7-4C1A-BB53-B28FFC6E4C6C}">
      <dgm:prSet phldrT="[Text]"/>
      <dgm:spPr>
        <a:solidFill>
          <a:srgbClr val="92D050"/>
        </a:solidFill>
      </dgm:spPr>
      <dgm:t>
        <a:bodyPr/>
        <a:lstStyle/>
        <a:p>
          <a:r>
            <a:rPr lang="en-US" dirty="0" smtClean="0"/>
            <a:t>Automated Smoke Test and Demonstration</a:t>
          </a:r>
          <a:endParaRPr lang="en-US" dirty="0"/>
        </a:p>
      </dgm:t>
    </dgm:pt>
    <dgm:pt modelId="{6B9689F2-FC9A-4A62-9367-1ABF8521ADD7}" type="parTrans" cxnId="{99A24C8B-1250-4966-9146-4F860C7B6AD2}">
      <dgm:prSet/>
      <dgm:spPr/>
      <dgm:t>
        <a:bodyPr/>
        <a:lstStyle/>
        <a:p>
          <a:endParaRPr lang="en-US"/>
        </a:p>
      </dgm:t>
    </dgm:pt>
    <dgm:pt modelId="{F6D6AED2-1FC0-473B-B76D-943F388BFF3C}" type="sibTrans" cxnId="{99A24C8B-1250-4966-9146-4F860C7B6AD2}">
      <dgm:prSet/>
      <dgm:spPr/>
      <dgm:t>
        <a:bodyPr/>
        <a:lstStyle/>
        <a:p>
          <a:endParaRPr lang="en-US"/>
        </a:p>
      </dgm:t>
    </dgm:pt>
    <dgm:pt modelId="{76FCD2B6-5C10-49D9-B56F-43085C474A44}">
      <dgm:prSet phldrT="[Text]"/>
      <dgm:spPr>
        <a:solidFill>
          <a:srgbClr val="FFC000"/>
        </a:solidFill>
      </dgm:spPr>
      <dgm:t>
        <a:bodyPr/>
        <a:lstStyle/>
        <a:p>
          <a:r>
            <a:rPr lang="en-US" dirty="0" smtClean="0"/>
            <a:t>Setup Execution and Product Configuration on SIT Environment</a:t>
          </a:r>
          <a:endParaRPr lang="en-US" dirty="0"/>
        </a:p>
      </dgm:t>
    </dgm:pt>
    <dgm:pt modelId="{CD0C2BD6-D9E2-408A-AA41-D954B6F5DEA6}" type="parTrans" cxnId="{497603A0-EEAA-415B-9B43-BC1391F82657}">
      <dgm:prSet/>
      <dgm:spPr/>
      <dgm:t>
        <a:bodyPr/>
        <a:lstStyle/>
        <a:p>
          <a:endParaRPr lang="en-US"/>
        </a:p>
      </dgm:t>
    </dgm:pt>
    <dgm:pt modelId="{91D1DB70-A87F-498F-B639-F8FB9F638F88}" type="sibTrans" cxnId="{497603A0-EEAA-415B-9B43-BC1391F82657}">
      <dgm:prSet/>
      <dgm:spPr/>
      <dgm:t>
        <a:bodyPr/>
        <a:lstStyle/>
        <a:p>
          <a:endParaRPr lang="en-US"/>
        </a:p>
      </dgm:t>
    </dgm:pt>
    <dgm:pt modelId="{A232A60A-08AB-4EA0-9897-3FEA909CD07A}">
      <dgm:prSet phldrT="[Text]"/>
      <dgm:spPr>
        <a:solidFill>
          <a:srgbClr val="FFC000"/>
        </a:solidFill>
      </dgm:spPr>
      <dgm:t>
        <a:bodyPr/>
        <a:lstStyle/>
        <a:p>
          <a:r>
            <a:rPr lang="en-US" dirty="0" smtClean="0"/>
            <a:t>Automated + Manual Testing on SIT Environment</a:t>
          </a:r>
          <a:endParaRPr lang="en-US" dirty="0"/>
        </a:p>
      </dgm:t>
    </dgm:pt>
    <dgm:pt modelId="{C1E9DDCE-F6D9-485A-9C1F-9BF88430A002}" type="parTrans" cxnId="{053AB526-0B86-4F1A-B2A9-2DB463F2DD77}">
      <dgm:prSet/>
      <dgm:spPr/>
      <dgm:t>
        <a:bodyPr/>
        <a:lstStyle/>
        <a:p>
          <a:endParaRPr lang="en-US"/>
        </a:p>
      </dgm:t>
    </dgm:pt>
    <dgm:pt modelId="{72C1DE79-B22A-4FDD-830D-4CC8DB7C41DD}" type="sibTrans" cxnId="{053AB526-0B86-4F1A-B2A9-2DB463F2DD77}">
      <dgm:prSet/>
      <dgm:spPr/>
      <dgm:t>
        <a:bodyPr/>
        <a:lstStyle/>
        <a:p>
          <a:endParaRPr lang="en-US"/>
        </a:p>
      </dgm:t>
    </dgm:pt>
    <dgm:pt modelId="{9034ED97-0633-4E98-A071-A4EDF8D09520}">
      <dgm:prSet phldrT="[Text]"/>
      <dgm:spPr>
        <a:solidFill>
          <a:srgbClr val="FFC000"/>
        </a:solidFill>
      </dgm:spPr>
      <dgm:t>
        <a:bodyPr/>
        <a:lstStyle/>
        <a:p>
          <a:r>
            <a:rPr lang="en-US" dirty="0" smtClean="0"/>
            <a:t>Setup Execution and Product Configuration on UAT Environment</a:t>
          </a:r>
          <a:endParaRPr lang="en-US" dirty="0"/>
        </a:p>
      </dgm:t>
    </dgm:pt>
    <dgm:pt modelId="{99DBCCF7-931B-4636-8508-35A479392CCB}" type="parTrans" cxnId="{79A00BDA-063F-4C09-B94E-0C3F0D61FA27}">
      <dgm:prSet/>
      <dgm:spPr/>
      <dgm:t>
        <a:bodyPr/>
        <a:lstStyle/>
        <a:p>
          <a:endParaRPr lang="en-US"/>
        </a:p>
      </dgm:t>
    </dgm:pt>
    <dgm:pt modelId="{3E8A5A41-5CD4-4088-B681-1780A8BB1E92}" type="sibTrans" cxnId="{79A00BDA-063F-4C09-B94E-0C3F0D61FA27}">
      <dgm:prSet/>
      <dgm:spPr/>
      <dgm:t>
        <a:bodyPr/>
        <a:lstStyle/>
        <a:p>
          <a:endParaRPr lang="en-US"/>
        </a:p>
      </dgm:t>
    </dgm:pt>
    <dgm:pt modelId="{5BB09356-FCB9-4A24-A1F5-4761D38A1287}">
      <dgm:prSet phldrT="[Text]"/>
      <dgm:spPr>
        <a:solidFill>
          <a:srgbClr val="FFC000"/>
        </a:solidFill>
      </dgm:spPr>
      <dgm:t>
        <a:bodyPr/>
        <a:lstStyle/>
        <a:p>
          <a:r>
            <a:rPr lang="en-US" dirty="0" smtClean="0"/>
            <a:t>Automated + Manual Testing on UAT Environment</a:t>
          </a:r>
          <a:endParaRPr lang="en-US" dirty="0"/>
        </a:p>
      </dgm:t>
    </dgm:pt>
    <dgm:pt modelId="{6F42C3C2-1475-4AAC-BDD7-FE0FDB04C906}" type="parTrans" cxnId="{CEC2C365-20E6-4921-92CA-6F852A213384}">
      <dgm:prSet/>
      <dgm:spPr/>
      <dgm:t>
        <a:bodyPr/>
        <a:lstStyle/>
        <a:p>
          <a:endParaRPr lang="en-US"/>
        </a:p>
      </dgm:t>
    </dgm:pt>
    <dgm:pt modelId="{EDF2C44A-5679-4B86-9E39-59329D24B8F2}" type="sibTrans" cxnId="{CEC2C365-20E6-4921-92CA-6F852A213384}">
      <dgm:prSet/>
      <dgm:spPr/>
      <dgm:t>
        <a:bodyPr/>
        <a:lstStyle/>
        <a:p>
          <a:endParaRPr lang="en-US"/>
        </a:p>
      </dgm:t>
    </dgm:pt>
    <dgm:pt modelId="{CDBA0B9E-3B38-477F-ADF0-A0600A413F5C}">
      <dgm:prSet phldrT="[Text]"/>
      <dgm:spPr>
        <a:solidFill>
          <a:srgbClr val="FFC000"/>
        </a:solidFill>
      </dgm:spPr>
      <dgm:t>
        <a:bodyPr/>
        <a:lstStyle/>
        <a:p>
          <a:r>
            <a:rPr lang="en-US" dirty="0" smtClean="0"/>
            <a:t>Setup Execution and Product Configuration on Production</a:t>
          </a:r>
          <a:endParaRPr lang="en-US" dirty="0"/>
        </a:p>
      </dgm:t>
    </dgm:pt>
    <dgm:pt modelId="{57E87E32-F6BE-44E6-87E7-EC1F7B9B8639}" type="parTrans" cxnId="{7E88FD8E-5E53-46B2-A810-647F02F874E3}">
      <dgm:prSet/>
      <dgm:spPr/>
      <dgm:t>
        <a:bodyPr/>
        <a:lstStyle/>
        <a:p>
          <a:endParaRPr lang="en-US"/>
        </a:p>
      </dgm:t>
    </dgm:pt>
    <dgm:pt modelId="{196CFF56-7141-4EDE-B2BD-0CE9F9AB40F9}" type="sibTrans" cxnId="{7E88FD8E-5E53-46B2-A810-647F02F874E3}">
      <dgm:prSet/>
      <dgm:spPr/>
      <dgm:t>
        <a:bodyPr/>
        <a:lstStyle/>
        <a:p>
          <a:endParaRPr lang="en-US"/>
        </a:p>
      </dgm:t>
    </dgm:pt>
    <dgm:pt modelId="{05618B47-45F8-4707-9B4D-909B1F226A82}">
      <dgm:prSet phldrT="[Text]"/>
      <dgm:spPr>
        <a:solidFill>
          <a:srgbClr val="FFC000"/>
        </a:solidFill>
      </dgm:spPr>
      <dgm:t>
        <a:bodyPr/>
        <a:lstStyle/>
        <a:p>
          <a:r>
            <a:rPr lang="en-US" dirty="0" smtClean="0"/>
            <a:t>Monitoring on Production</a:t>
          </a:r>
          <a:endParaRPr lang="en-US" dirty="0"/>
        </a:p>
      </dgm:t>
    </dgm:pt>
    <dgm:pt modelId="{2575FA89-538B-4E72-BC35-DE828CA7001F}" type="parTrans" cxnId="{A68BBCCE-A2EB-4388-BEDF-997AF02BDB4F}">
      <dgm:prSet/>
      <dgm:spPr/>
      <dgm:t>
        <a:bodyPr/>
        <a:lstStyle/>
        <a:p>
          <a:endParaRPr lang="en-US"/>
        </a:p>
      </dgm:t>
    </dgm:pt>
    <dgm:pt modelId="{3F89B9A4-5DDF-4BD4-9FC2-8AC29F68BAAF}" type="sibTrans" cxnId="{A68BBCCE-A2EB-4388-BEDF-997AF02BDB4F}">
      <dgm:prSet/>
      <dgm:spPr/>
      <dgm:t>
        <a:bodyPr/>
        <a:lstStyle/>
        <a:p>
          <a:endParaRPr lang="en-US"/>
        </a:p>
      </dgm:t>
    </dgm:pt>
    <dgm:pt modelId="{44D88E1D-B430-468E-8B68-A275653875CF}">
      <dgm:prSet phldrT="[Text]"/>
      <dgm:spPr>
        <a:solidFill>
          <a:srgbClr val="92D050"/>
        </a:solidFill>
      </dgm:spPr>
      <dgm:t>
        <a:bodyPr/>
        <a:lstStyle/>
        <a:p>
          <a:r>
            <a:rPr lang="en-US" dirty="0" smtClean="0"/>
            <a:t>Static Code Review</a:t>
          </a:r>
          <a:endParaRPr lang="en-US" dirty="0"/>
        </a:p>
      </dgm:t>
    </dgm:pt>
    <dgm:pt modelId="{61D12F47-C73F-43F4-8DEE-D462529D5C53}" type="parTrans" cxnId="{6BE3C2B6-8F21-4F48-B592-9DA078920339}">
      <dgm:prSet/>
      <dgm:spPr/>
      <dgm:t>
        <a:bodyPr/>
        <a:lstStyle/>
        <a:p>
          <a:endParaRPr lang="en-US"/>
        </a:p>
      </dgm:t>
    </dgm:pt>
    <dgm:pt modelId="{3AB2B1FE-9555-429C-9F4E-2F5C7E08F99C}" type="sibTrans" cxnId="{6BE3C2B6-8F21-4F48-B592-9DA078920339}">
      <dgm:prSet/>
      <dgm:spPr/>
      <dgm:t>
        <a:bodyPr/>
        <a:lstStyle/>
        <a:p>
          <a:endParaRPr lang="en-US"/>
        </a:p>
      </dgm:t>
    </dgm:pt>
    <dgm:pt modelId="{AB0CA3A8-B343-4355-B738-409019D5FC3F}" type="pres">
      <dgm:prSet presAssocID="{37E3938B-C48E-4581-8E6B-9E930F5EB8CB}" presName="diagram" presStyleCnt="0">
        <dgm:presLayoutVars>
          <dgm:dir/>
          <dgm:resizeHandles val="exact"/>
        </dgm:presLayoutVars>
      </dgm:prSet>
      <dgm:spPr/>
    </dgm:pt>
    <dgm:pt modelId="{82B84F4E-9145-4A8F-8280-96EE136A1DD3}" type="pres">
      <dgm:prSet presAssocID="{EA036778-0DFD-4771-9497-7379ACF5E84F}" presName="node" presStyleLbl="node1" presStyleIdx="0" presStyleCnt="19">
        <dgm:presLayoutVars>
          <dgm:bulletEnabled val="1"/>
        </dgm:presLayoutVars>
      </dgm:prSet>
      <dgm:spPr/>
      <dgm:t>
        <a:bodyPr/>
        <a:lstStyle/>
        <a:p>
          <a:endParaRPr lang="en-US"/>
        </a:p>
      </dgm:t>
    </dgm:pt>
    <dgm:pt modelId="{E790A2F7-C977-4F09-A42B-753D762E24DC}" type="pres">
      <dgm:prSet presAssocID="{7CB07180-94BF-4693-9AE5-63C24DCAC639}" presName="sibTrans" presStyleLbl="sibTrans2D1" presStyleIdx="0" presStyleCnt="18"/>
      <dgm:spPr/>
      <dgm:t>
        <a:bodyPr/>
        <a:lstStyle/>
        <a:p>
          <a:endParaRPr lang="en-US"/>
        </a:p>
      </dgm:t>
    </dgm:pt>
    <dgm:pt modelId="{9F3BEA62-9885-4355-9D40-BF3FCF1B58F9}" type="pres">
      <dgm:prSet presAssocID="{7CB07180-94BF-4693-9AE5-63C24DCAC639}" presName="connectorText" presStyleLbl="sibTrans2D1" presStyleIdx="0" presStyleCnt="18"/>
      <dgm:spPr/>
      <dgm:t>
        <a:bodyPr/>
        <a:lstStyle/>
        <a:p>
          <a:endParaRPr lang="en-US"/>
        </a:p>
      </dgm:t>
    </dgm:pt>
    <dgm:pt modelId="{3B389ACB-CE0B-4B55-9CD0-AA6B3332B8D7}" type="pres">
      <dgm:prSet presAssocID="{89DFC540-EF8F-434F-B1A1-0C238616CD69}" presName="node" presStyleLbl="node1" presStyleIdx="1" presStyleCnt="19">
        <dgm:presLayoutVars>
          <dgm:bulletEnabled val="1"/>
        </dgm:presLayoutVars>
      </dgm:prSet>
      <dgm:spPr/>
      <dgm:t>
        <a:bodyPr/>
        <a:lstStyle/>
        <a:p>
          <a:endParaRPr lang="en-US"/>
        </a:p>
      </dgm:t>
    </dgm:pt>
    <dgm:pt modelId="{A7A169DA-EF99-40B0-9B65-FF05804F07B7}" type="pres">
      <dgm:prSet presAssocID="{8D09343A-722B-48B9-9653-87ECA785817D}" presName="sibTrans" presStyleLbl="sibTrans2D1" presStyleIdx="1" presStyleCnt="18"/>
      <dgm:spPr/>
      <dgm:t>
        <a:bodyPr/>
        <a:lstStyle/>
        <a:p>
          <a:endParaRPr lang="en-US"/>
        </a:p>
      </dgm:t>
    </dgm:pt>
    <dgm:pt modelId="{26FDC7A0-48EB-4C54-A544-BF34BC5F255F}" type="pres">
      <dgm:prSet presAssocID="{8D09343A-722B-48B9-9653-87ECA785817D}" presName="connectorText" presStyleLbl="sibTrans2D1" presStyleIdx="1" presStyleCnt="18"/>
      <dgm:spPr/>
      <dgm:t>
        <a:bodyPr/>
        <a:lstStyle/>
        <a:p>
          <a:endParaRPr lang="en-US"/>
        </a:p>
      </dgm:t>
    </dgm:pt>
    <dgm:pt modelId="{57DA8214-8C24-42B6-9CFB-988461D63488}" type="pres">
      <dgm:prSet presAssocID="{266AD82C-5FDE-4DAB-946B-2E0C804C7C61}" presName="node" presStyleLbl="node1" presStyleIdx="2" presStyleCnt="19">
        <dgm:presLayoutVars>
          <dgm:bulletEnabled val="1"/>
        </dgm:presLayoutVars>
      </dgm:prSet>
      <dgm:spPr/>
      <dgm:t>
        <a:bodyPr/>
        <a:lstStyle/>
        <a:p>
          <a:endParaRPr lang="en-US"/>
        </a:p>
      </dgm:t>
    </dgm:pt>
    <dgm:pt modelId="{DADAA18E-8F9E-4B83-8306-A6FEDF112D80}" type="pres">
      <dgm:prSet presAssocID="{331E7E1A-C024-4F84-86B0-0CFAFCA59017}" presName="sibTrans" presStyleLbl="sibTrans2D1" presStyleIdx="2" presStyleCnt="18"/>
      <dgm:spPr/>
      <dgm:t>
        <a:bodyPr/>
        <a:lstStyle/>
        <a:p>
          <a:endParaRPr lang="en-US"/>
        </a:p>
      </dgm:t>
    </dgm:pt>
    <dgm:pt modelId="{F0633216-3DC0-424B-8C4E-27BC12B8BE1C}" type="pres">
      <dgm:prSet presAssocID="{331E7E1A-C024-4F84-86B0-0CFAFCA59017}" presName="connectorText" presStyleLbl="sibTrans2D1" presStyleIdx="2" presStyleCnt="18"/>
      <dgm:spPr/>
      <dgm:t>
        <a:bodyPr/>
        <a:lstStyle/>
        <a:p>
          <a:endParaRPr lang="en-US"/>
        </a:p>
      </dgm:t>
    </dgm:pt>
    <dgm:pt modelId="{25DEBA00-2CE8-43F4-A505-48F5F35EA152}" type="pres">
      <dgm:prSet presAssocID="{84263AFC-272D-4601-A02D-B226115305B2}" presName="node" presStyleLbl="node1" presStyleIdx="3" presStyleCnt="19">
        <dgm:presLayoutVars>
          <dgm:bulletEnabled val="1"/>
        </dgm:presLayoutVars>
      </dgm:prSet>
      <dgm:spPr/>
      <dgm:t>
        <a:bodyPr/>
        <a:lstStyle/>
        <a:p>
          <a:endParaRPr lang="en-US"/>
        </a:p>
      </dgm:t>
    </dgm:pt>
    <dgm:pt modelId="{BDA32875-1150-4DC7-B132-0377F5940575}" type="pres">
      <dgm:prSet presAssocID="{59B88F53-C358-439C-AEE0-70D4A4892629}" presName="sibTrans" presStyleLbl="sibTrans2D1" presStyleIdx="3" presStyleCnt="18"/>
      <dgm:spPr/>
      <dgm:t>
        <a:bodyPr/>
        <a:lstStyle/>
        <a:p>
          <a:endParaRPr lang="en-US"/>
        </a:p>
      </dgm:t>
    </dgm:pt>
    <dgm:pt modelId="{A155E1A2-09BB-460E-AC13-06584A56DA8B}" type="pres">
      <dgm:prSet presAssocID="{59B88F53-C358-439C-AEE0-70D4A4892629}" presName="connectorText" presStyleLbl="sibTrans2D1" presStyleIdx="3" presStyleCnt="18"/>
      <dgm:spPr/>
      <dgm:t>
        <a:bodyPr/>
        <a:lstStyle/>
        <a:p>
          <a:endParaRPr lang="en-US"/>
        </a:p>
      </dgm:t>
    </dgm:pt>
    <dgm:pt modelId="{415F594B-B729-48BF-AD52-03B51568E0D2}" type="pres">
      <dgm:prSet presAssocID="{AA4246C3-5D7D-490D-B911-F528F99BF040}" presName="node" presStyleLbl="node1" presStyleIdx="4" presStyleCnt="19">
        <dgm:presLayoutVars>
          <dgm:bulletEnabled val="1"/>
        </dgm:presLayoutVars>
      </dgm:prSet>
      <dgm:spPr/>
      <dgm:t>
        <a:bodyPr/>
        <a:lstStyle/>
        <a:p>
          <a:endParaRPr lang="en-US"/>
        </a:p>
      </dgm:t>
    </dgm:pt>
    <dgm:pt modelId="{0ADF34B3-7CDF-490E-9BEB-B5893AA18CC4}" type="pres">
      <dgm:prSet presAssocID="{C4D5225A-6056-43EA-8DF8-542937CDA2D8}" presName="sibTrans" presStyleLbl="sibTrans2D1" presStyleIdx="4" presStyleCnt="18"/>
      <dgm:spPr/>
      <dgm:t>
        <a:bodyPr/>
        <a:lstStyle/>
        <a:p>
          <a:endParaRPr lang="en-US"/>
        </a:p>
      </dgm:t>
    </dgm:pt>
    <dgm:pt modelId="{6BD5F18F-A7A5-416F-9EF5-0B7BB6420EF4}" type="pres">
      <dgm:prSet presAssocID="{C4D5225A-6056-43EA-8DF8-542937CDA2D8}" presName="connectorText" presStyleLbl="sibTrans2D1" presStyleIdx="4" presStyleCnt="18"/>
      <dgm:spPr/>
      <dgm:t>
        <a:bodyPr/>
        <a:lstStyle/>
        <a:p>
          <a:endParaRPr lang="en-US"/>
        </a:p>
      </dgm:t>
    </dgm:pt>
    <dgm:pt modelId="{BCAFF3DE-1150-481F-ACF6-8E09E51A0663}" type="pres">
      <dgm:prSet presAssocID="{C303DDAB-A9DE-4B1C-A1B6-355967E75922}" presName="node" presStyleLbl="node1" presStyleIdx="5" presStyleCnt="19">
        <dgm:presLayoutVars>
          <dgm:bulletEnabled val="1"/>
        </dgm:presLayoutVars>
      </dgm:prSet>
      <dgm:spPr/>
      <dgm:t>
        <a:bodyPr/>
        <a:lstStyle/>
        <a:p>
          <a:endParaRPr lang="en-US"/>
        </a:p>
      </dgm:t>
    </dgm:pt>
    <dgm:pt modelId="{4E55B1A4-E2FB-4582-AB2B-2983753EF70E}" type="pres">
      <dgm:prSet presAssocID="{A2F52BF6-B58B-46AC-A01E-53859119D630}" presName="sibTrans" presStyleLbl="sibTrans2D1" presStyleIdx="5" presStyleCnt="18"/>
      <dgm:spPr/>
      <dgm:t>
        <a:bodyPr/>
        <a:lstStyle/>
        <a:p>
          <a:endParaRPr lang="en-US"/>
        </a:p>
      </dgm:t>
    </dgm:pt>
    <dgm:pt modelId="{1FFD602F-6D6C-4460-92E7-73B569447421}" type="pres">
      <dgm:prSet presAssocID="{A2F52BF6-B58B-46AC-A01E-53859119D630}" presName="connectorText" presStyleLbl="sibTrans2D1" presStyleIdx="5" presStyleCnt="18"/>
      <dgm:spPr/>
      <dgm:t>
        <a:bodyPr/>
        <a:lstStyle/>
        <a:p>
          <a:endParaRPr lang="en-US"/>
        </a:p>
      </dgm:t>
    </dgm:pt>
    <dgm:pt modelId="{F62AC6AB-E5B2-42F9-8D9C-C546AA405BC4}" type="pres">
      <dgm:prSet presAssocID="{C3ECD0ED-009A-40CB-A4C7-EF0A61C06156}" presName="node" presStyleLbl="node1" presStyleIdx="6" presStyleCnt="19">
        <dgm:presLayoutVars>
          <dgm:bulletEnabled val="1"/>
        </dgm:presLayoutVars>
      </dgm:prSet>
      <dgm:spPr/>
      <dgm:t>
        <a:bodyPr/>
        <a:lstStyle/>
        <a:p>
          <a:endParaRPr lang="en-US"/>
        </a:p>
      </dgm:t>
    </dgm:pt>
    <dgm:pt modelId="{6BAEE447-98AF-428B-ABB0-B53238C03A56}" type="pres">
      <dgm:prSet presAssocID="{0E7B564B-561C-4166-8721-6EDEAA520588}" presName="sibTrans" presStyleLbl="sibTrans2D1" presStyleIdx="6" presStyleCnt="18"/>
      <dgm:spPr/>
      <dgm:t>
        <a:bodyPr/>
        <a:lstStyle/>
        <a:p>
          <a:endParaRPr lang="en-US"/>
        </a:p>
      </dgm:t>
    </dgm:pt>
    <dgm:pt modelId="{E19F1969-0D6B-41CD-8E49-C103839BEC17}" type="pres">
      <dgm:prSet presAssocID="{0E7B564B-561C-4166-8721-6EDEAA520588}" presName="connectorText" presStyleLbl="sibTrans2D1" presStyleIdx="6" presStyleCnt="18"/>
      <dgm:spPr/>
      <dgm:t>
        <a:bodyPr/>
        <a:lstStyle/>
        <a:p>
          <a:endParaRPr lang="en-US"/>
        </a:p>
      </dgm:t>
    </dgm:pt>
    <dgm:pt modelId="{FCD0FC31-D54C-4DA5-BA00-477D0E58297C}" type="pres">
      <dgm:prSet presAssocID="{31846DED-61A0-4CA8-B489-E4CA5EBE3080}" presName="node" presStyleLbl="node1" presStyleIdx="7" presStyleCnt="19">
        <dgm:presLayoutVars>
          <dgm:bulletEnabled val="1"/>
        </dgm:presLayoutVars>
      </dgm:prSet>
      <dgm:spPr/>
      <dgm:t>
        <a:bodyPr/>
        <a:lstStyle/>
        <a:p>
          <a:endParaRPr lang="en-US"/>
        </a:p>
      </dgm:t>
    </dgm:pt>
    <dgm:pt modelId="{FE217A8A-D9A7-44CD-812B-DA44B544CEF9}" type="pres">
      <dgm:prSet presAssocID="{158CD6D0-0B03-4FC5-A17B-9BC85DAFBDFD}" presName="sibTrans" presStyleLbl="sibTrans2D1" presStyleIdx="7" presStyleCnt="18"/>
      <dgm:spPr/>
      <dgm:t>
        <a:bodyPr/>
        <a:lstStyle/>
        <a:p>
          <a:endParaRPr lang="en-US"/>
        </a:p>
      </dgm:t>
    </dgm:pt>
    <dgm:pt modelId="{20B76726-27BA-4729-85E9-E1F01D2A81EE}" type="pres">
      <dgm:prSet presAssocID="{158CD6D0-0B03-4FC5-A17B-9BC85DAFBDFD}" presName="connectorText" presStyleLbl="sibTrans2D1" presStyleIdx="7" presStyleCnt="18"/>
      <dgm:spPr/>
      <dgm:t>
        <a:bodyPr/>
        <a:lstStyle/>
        <a:p>
          <a:endParaRPr lang="en-US"/>
        </a:p>
      </dgm:t>
    </dgm:pt>
    <dgm:pt modelId="{5E95947A-18AC-4534-88E1-FFDFCD0F9657}" type="pres">
      <dgm:prSet presAssocID="{44D88E1D-B430-468E-8B68-A275653875CF}" presName="node" presStyleLbl="node1" presStyleIdx="8" presStyleCnt="19">
        <dgm:presLayoutVars>
          <dgm:bulletEnabled val="1"/>
        </dgm:presLayoutVars>
      </dgm:prSet>
      <dgm:spPr/>
      <dgm:t>
        <a:bodyPr/>
        <a:lstStyle/>
        <a:p>
          <a:endParaRPr lang="en-US"/>
        </a:p>
      </dgm:t>
    </dgm:pt>
    <dgm:pt modelId="{C7E79F8D-4017-47F0-9576-40E53A0857A4}" type="pres">
      <dgm:prSet presAssocID="{3AB2B1FE-9555-429C-9F4E-2F5C7E08F99C}" presName="sibTrans" presStyleLbl="sibTrans2D1" presStyleIdx="8" presStyleCnt="18"/>
      <dgm:spPr/>
      <dgm:t>
        <a:bodyPr/>
        <a:lstStyle/>
        <a:p>
          <a:endParaRPr lang="en-US"/>
        </a:p>
      </dgm:t>
    </dgm:pt>
    <dgm:pt modelId="{95F191BF-D35A-4869-B759-432D36C00B58}" type="pres">
      <dgm:prSet presAssocID="{3AB2B1FE-9555-429C-9F4E-2F5C7E08F99C}" presName="connectorText" presStyleLbl="sibTrans2D1" presStyleIdx="8" presStyleCnt="18"/>
      <dgm:spPr/>
      <dgm:t>
        <a:bodyPr/>
        <a:lstStyle/>
        <a:p>
          <a:endParaRPr lang="en-US"/>
        </a:p>
      </dgm:t>
    </dgm:pt>
    <dgm:pt modelId="{3C323AA5-F49B-4CB1-8B25-37249C8EE629}" type="pres">
      <dgm:prSet presAssocID="{0E85B330-B44B-43BE-843B-D231BF2113C9}" presName="node" presStyleLbl="node1" presStyleIdx="9" presStyleCnt="19">
        <dgm:presLayoutVars>
          <dgm:bulletEnabled val="1"/>
        </dgm:presLayoutVars>
      </dgm:prSet>
      <dgm:spPr/>
      <dgm:t>
        <a:bodyPr/>
        <a:lstStyle/>
        <a:p>
          <a:endParaRPr lang="en-US"/>
        </a:p>
      </dgm:t>
    </dgm:pt>
    <dgm:pt modelId="{4AF6D028-79F0-4F66-B416-8F0DCAB575C7}" type="pres">
      <dgm:prSet presAssocID="{C155A49F-506C-4BF7-B85D-E1D311F6E130}" presName="sibTrans" presStyleLbl="sibTrans2D1" presStyleIdx="9" presStyleCnt="18"/>
      <dgm:spPr/>
      <dgm:t>
        <a:bodyPr/>
        <a:lstStyle/>
        <a:p>
          <a:endParaRPr lang="en-US"/>
        </a:p>
      </dgm:t>
    </dgm:pt>
    <dgm:pt modelId="{8521A636-CB19-486F-BCDB-C9B7407B3A1F}" type="pres">
      <dgm:prSet presAssocID="{C155A49F-506C-4BF7-B85D-E1D311F6E130}" presName="connectorText" presStyleLbl="sibTrans2D1" presStyleIdx="9" presStyleCnt="18"/>
      <dgm:spPr/>
      <dgm:t>
        <a:bodyPr/>
        <a:lstStyle/>
        <a:p>
          <a:endParaRPr lang="en-US"/>
        </a:p>
      </dgm:t>
    </dgm:pt>
    <dgm:pt modelId="{5ABE5D4E-4C42-4234-A004-5CDD82159327}" type="pres">
      <dgm:prSet presAssocID="{24BB1887-64DD-4740-83DF-0031DF525E73}" presName="node" presStyleLbl="node1" presStyleIdx="10" presStyleCnt="19">
        <dgm:presLayoutVars>
          <dgm:bulletEnabled val="1"/>
        </dgm:presLayoutVars>
      </dgm:prSet>
      <dgm:spPr/>
      <dgm:t>
        <a:bodyPr/>
        <a:lstStyle/>
        <a:p>
          <a:endParaRPr lang="en-US"/>
        </a:p>
      </dgm:t>
    </dgm:pt>
    <dgm:pt modelId="{CA728F3B-F510-468B-A184-E433BF4D06D4}" type="pres">
      <dgm:prSet presAssocID="{0D8AEA31-879F-48DC-B70A-811237753445}" presName="sibTrans" presStyleLbl="sibTrans2D1" presStyleIdx="10" presStyleCnt="18"/>
      <dgm:spPr/>
      <dgm:t>
        <a:bodyPr/>
        <a:lstStyle/>
        <a:p>
          <a:endParaRPr lang="en-US"/>
        </a:p>
      </dgm:t>
    </dgm:pt>
    <dgm:pt modelId="{C6982D4B-2D76-44E5-8F77-E1013807C39E}" type="pres">
      <dgm:prSet presAssocID="{0D8AEA31-879F-48DC-B70A-811237753445}" presName="connectorText" presStyleLbl="sibTrans2D1" presStyleIdx="10" presStyleCnt="18"/>
      <dgm:spPr/>
      <dgm:t>
        <a:bodyPr/>
        <a:lstStyle/>
        <a:p>
          <a:endParaRPr lang="en-US"/>
        </a:p>
      </dgm:t>
    </dgm:pt>
    <dgm:pt modelId="{FA924224-2CAA-4724-887E-6BEA7B6E9627}" type="pres">
      <dgm:prSet presAssocID="{7415D59F-6CE7-4ACA-8134-221CC6FB3387}" presName="node" presStyleLbl="node1" presStyleIdx="11" presStyleCnt="19">
        <dgm:presLayoutVars>
          <dgm:bulletEnabled val="1"/>
        </dgm:presLayoutVars>
      </dgm:prSet>
      <dgm:spPr/>
      <dgm:t>
        <a:bodyPr/>
        <a:lstStyle/>
        <a:p>
          <a:endParaRPr lang="en-US"/>
        </a:p>
      </dgm:t>
    </dgm:pt>
    <dgm:pt modelId="{CDB2E811-8794-4244-A01D-F49F2D0D0FB0}" type="pres">
      <dgm:prSet presAssocID="{DAA7D690-B962-4F8A-80D7-59360616DC6B}" presName="sibTrans" presStyleLbl="sibTrans2D1" presStyleIdx="11" presStyleCnt="18"/>
      <dgm:spPr/>
      <dgm:t>
        <a:bodyPr/>
        <a:lstStyle/>
        <a:p>
          <a:endParaRPr lang="en-US"/>
        </a:p>
      </dgm:t>
    </dgm:pt>
    <dgm:pt modelId="{67C58238-43F0-4696-BE41-F9BDA1351C56}" type="pres">
      <dgm:prSet presAssocID="{DAA7D690-B962-4F8A-80D7-59360616DC6B}" presName="connectorText" presStyleLbl="sibTrans2D1" presStyleIdx="11" presStyleCnt="18"/>
      <dgm:spPr/>
      <dgm:t>
        <a:bodyPr/>
        <a:lstStyle/>
        <a:p>
          <a:endParaRPr lang="en-US"/>
        </a:p>
      </dgm:t>
    </dgm:pt>
    <dgm:pt modelId="{85A32721-C5AB-44C0-BF13-529DCAEEC407}" type="pres">
      <dgm:prSet presAssocID="{D612B61E-B5B7-4C1A-BB53-B28FFC6E4C6C}" presName="node" presStyleLbl="node1" presStyleIdx="12" presStyleCnt="19">
        <dgm:presLayoutVars>
          <dgm:bulletEnabled val="1"/>
        </dgm:presLayoutVars>
      </dgm:prSet>
      <dgm:spPr/>
      <dgm:t>
        <a:bodyPr/>
        <a:lstStyle/>
        <a:p>
          <a:endParaRPr lang="en-US"/>
        </a:p>
      </dgm:t>
    </dgm:pt>
    <dgm:pt modelId="{E17478ED-EF93-488F-A84C-EC08C502ED99}" type="pres">
      <dgm:prSet presAssocID="{F6D6AED2-1FC0-473B-B76D-943F388BFF3C}" presName="sibTrans" presStyleLbl="sibTrans2D1" presStyleIdx="12" presStyleCnt="18"/>
      <dgm:spPr/>
      <dgm:t>
        <a:bodyPr/>
        <a:lstStyle/>
        <a:p>
          <a:endParaRPr lang="en-US"/>
        </a:p>
      </dgm:t>
    </dgm:pt>
    <dgm:pt modelId="{721009CF-39F4-45D3-B7C2-0F04493D9C0B}" type="pres">
      <dgm:prSet presAssocID="{F6D6AED2-1FC0-473B-B76D-943F388BFF3C}" presName="connectorText" presStyleLbl="sibTrans2D1" presStyleIdx="12" presStyleCnt="18"/>
      <dgm:spPr/>
      <dgm:t>
        <a:bodyPr/>
        <a:lstStyle/>
        <a:p>
          <a:endParaRPr lang="en-US"/>
        </a:p>
      </dgm:t>
    </dgm:pt>
    <dgm:pt modelId="{0E49FC46-53BE-4389-99AD-E8D1DDDDE437}" type="pres">
      <dgm:prSet presAssocID="{76FCD2B6-5C10-49D9-B56F-43085C474A44}" presName="node" presStyleLbl="node1" presStyleIdx="13" presStyleCnt="19">
        <dgm:presLayoutVars>
          <dgm:bulletEnabled val="1"/>
        </dgm:presLayoutVars>
      </dgm:prSet>
      <dgm:spPr/>
      <dgm:t>
        <a:bodyPr/>
        <a:lstStyle/>
        <a:p>
          <a:endParaRPr lang="en-US"/>
        </a:p>
      </dgm:t>
    </dgm:pt>
    <dgm:pt modelId="{97097DB5-D66C-46CE-BFC0-28FE32CA4EF9}" type="pres">
      <dgm:prSet presAssocID="{91D1DB70-A87F-498F-B639-F8FB9F638F88}" presName="sibTrans" presStyleLbl="sibTrans2D1" presStyleIdx="13" presStyleCnt="18"/>
      <dgm:spPr/>
      <dgm:t>
        <a:bodyPr/>
        <a:lstStyle/>
        <a:p>
          <a:endParaRPr lang="en-US"/>
        </a:p>
      </dgm:t>
    </dgm:pt>
    <dgm:pt modelId="{91637C9B-A8EC-44CA-8276-F7BFDA4102C2}" type="pres">
      <dgm:prSet presAssocID="{91D1DB70-A87F-498F-B639-F8FB9F638F88}" presName="connectorText" presStyleLbl="sibTrans2D1" presStyleIdx="13" presStyleCnt="18"/>
      <dgm:spPr/>
      <dgm:t>
        <a:bodyPr/>
        <a:lstStyle/>
        <a:p>
          <a:endParaRPr lang="en-US"/>
        </a:p>
      </dgm:t>
    </dgm:pt>
    <dgm:pt modelId="{9E3773B7-0B82-489F-9484-093BABF56A05}" type="pres">
      <dgm:prSet presAssocID="{A232A60A-08AB-4EA0-9897-3FEA909CD07A}" presName="node" presStyleLbl="node1" presStyleIdx="14" presStyleCnt="19">
        <dgm:presLayoutVars>
          <dgm:bulletEnabled val="1"/>
        </dgm:presLayoutVars>
      </dgm:prSet>
      <dgm:spPr/>
      <dgm:t>
        <a:bodyPr/>
        <a:lstStyle/>
        <a:p>
          <a:endParaRPr lang="en-US"/>
        </a:p>
      </dgm:t>
    </dgm:pt>
    <dgm:pt modelId="{1A7B8077-37BB-48A3-B425-AEBA60EEAA0E}" type="pres">
      <dgm:prSet presAssocID="{72C1DE79-B22A-4FDD-830D-4CC8DB7C41DD}" presName="sibTrans" presStyleLbl="sibTrans2D1" presStyleIdx="14" presStyleCnt="18"/>
      <dgm:spPr/>
      <dgm:t>
        <a:bodyPr/>
        <a:lstStyle/>
        <a:p>
          <a:endParaRPr lang="en-US"/>
        </a:p>
      </dgm:t>
    </dgm:pt>
    <dgm:pt modelId="{05CCA007-45BA-4714-BD42-ECF585EE6745}" type="pres">
      <dgm:prSet presAssocID="{72C1DE79-B22A-4FDD-830D-4CC8DB7C41DD}" presName="connectorText" presStyleLbl="sibTrans2D1" presStyleIdx="14" presStyleCnt="18"/>
      <dgm:spPr/>
      <dgm:t>
        <a:bodyPr/>
        <a:lstStyle/>
        <a:p>
          <a:endParaRPr lang="en-US"/>
        </a:p>
      </dgm:t>
    </dgm:pt>
    <dgm:pt modelId="{AA694B7A-5272-4C55-BB41-63FEA95C28BB}" type="pres">
      <dgm:prSet presAssocID="{9034ED97-0633-4E98-A071-A4EDF8D09520}" presName="node" presStyleLbl="node1" presStyleIdx="15" presStyleCnt="19">
        <dgm:presLayoutVars>
          <dgm:bulletEnabled val="1"/>
        </dgm:presLayoutVars>
      </dgm:prSet>
      <dgm:spPr/>
      <dgm:t>
        <a:bodyPr/>
        <a:lstStyle/>
        <a:p>
          <a:endParaRPr lang="en-US"/>
        </a:p>
      </dgm:t>
    </dgm:pt>
    <dgm:pt modelId="{3D8F6936-0267-49EC-991D-410A7A717792}" type="pres">
      <dgm:prSet presAssocID="{3E8A5A41-5CD4-4088-B681-1780A8BB1E92}" presName="sibTrans" presStyleLbl="sibTrans2D1" presStyleIdx="15" presStyleCnt="18"/>
      <dgm:spPr/>
      <dgm:t>
        <a:bodyPr/>
        <a:lstStyle/>
        <a:p>
          <a:endParaRPr lang="en-US"/>
        </a:p>
      </dgm:t>
    </dgm:pt>
    <dgm:pt modelId="{618FC48B-01C6-4EEB-8D98-BCFCC06D864C}" type="pres">
      <dgm:prSet presAssocID="{3E8A5A41-5CD4-4088-B681-1780A8BB1E92}" presName="connectorText" presStyleLbl="sibTrans2D1" presStyleIdx="15" presStyleCnt="18"/>
      <dgm:spPr/>
      <dgm:t>
        <a:bodyPr/>
        <a:lstStyle/>
        <a:p>
          <a:endParaRPr lang="en-US"/>
        </a:p>
      </dgm:t>
    </dgm:pt>
    <dgm:pt modelId="{87C9707F-47BB-431D-8576-AD750FB5CF6A}" type="pres">
      <dgm:prSet presAssocID="{5BB09356-FCB9-4A24-A1F5-4761D38A1287}" presName="node" presStyleLbl="node1" presStyleIdx="16" presStyleCnt="19">
        <dgm:presLayoutVars>
          <dgm:bulletEnabled val="1"/>
        </dgm:presLayoutVars>
      </dgm:prSet>
      <dgm:spPr/>
      <dgm:t>
        <a:bodyPr/>
        <a:lstStyle/>
        <a:p>
          <a:endParaRPr lang="en-US"/>
        </a:p>
      </dgm:t>
    </dgm:pt>
    <dgm:pt modelId="{F447E32D-EE9A-4D00-AC56-3C5A91E09ADE}" type="pres">
      <dgm:prSet presAssocID="{EDF2C44A-5679-4B86-9E39-59329D24B8F2}" presName="sibTrans" presStyleLbl="sibTrans2D1" presStyleIdx="16" presStyleCnt="18"/>
      <dgm:spPr/>
      <dgm:t>
        <a:bodyPr/>
        <a:lstStyle/>
        <a:p>
          <a:endParaRPr lang="en-US"/>
        </a:p>
      </dgm:t>
    </dgm:pt>
    <dgm:pt modelId="{A8A78497-8FFF-46D8-A293-1D04E512BEBA}" type="pres">
      <dgm:prSet presAssocID="{EDF2C44A-5679-4B86-9E39-59329D24B8F2}" presName="connectorText" presStyleLbl="sibTrans2D1" presStyleIdx="16" presStyleCnt="18"/>
      <dgm:spPr/>
      <dgm:t>
        <a:bodyPr/>
        <a:lstStyle/>
        <a:p>
          <a:endParaRPr lang="en-US"/>
        </a:p>
      </dgm:t>
    </dgm:pt>
    <dgm:pt modelId="{51FF1CA1-1306-4CD8-8546-0FD5F1A0CC80}" type="pres">
      <dgm:prSet presAssocID="{CDBA0B9E-3B38-477F-ADF0-A0600A413F5C}" presName="node" presStyleLbl="node1" presStyleIdx="17" presStyleCnt="19">
        <dgm:presLayoutVars>
          <dgm:bulletEnabled val="1"/>
        </dgm:presLayoutVars>
      </dgm:prSet>
      <dgm:spPr/>
      <dgm:t>
        <a:bodyPr/>
        <a:lstStyle/>
        <a:p>
          <a:endParaRPr lang="en-US"/>
        </a:p>
      </dgm:t>
    </dgm:pt>
    <dgm:pt modelId="{78083639-35B2-4C31-BF2D-A4C90B1D70A2}" type="pres">
      <dgm:prSet presAssocID="{196CFF56-7141-4EDE-B2BD-0CE9F9AB40F9}" presName="sibTrans" presStyleLbl="sibTrans2D1" presStyleIdx="17" presStyleCnt="18"/>
      <dgm:spPr/>
      <dgm:t>
        <a:bodyPr/>
        <a:lstStyle/>
        <a:p>
          <a:endParaRPr lang="en-US"/>
        </a:p>
      </dgm:t>
    </dgm:pt>
    <dgm:pt modelId="{55C7AF9D-C5E4-4968-B50F-0EA813191069}" type="pres">
      <dgm:prSet presAssocID="{196CFF56-7141-4EDE-B2BD-0CE9F9AB40F9}" presName="connectorText" presStyleLbl="sibTrans2D1" presStyleIdx="17" presStyleCnt="18"/>
      <dgm:spPr/>
      <dgm:t>
        <a:bodyPr/>
        <a:lstStyle/>
        <a:p>
          <a:endParaRPr lang="en-US"/>
        </a:p>
      </dgm:t>
    </dgm:pt>
    <dgm:pt modelId="{ADF35FC7-A6BD-43EC-81DF-7EC28162A55F}" type="pres">
      <dgm:prSet presAssocID="{05618B47-45F8-4707-9B4D-909B1F226A82}" presName="node" presStyleLbl="node1" presStyleIdx="18" presStyleCnt="19">
        <dgm:presLayoutVars>
          <dgm:bulletEnabled val="1"/>
        </dgm:presLayoutVars>
      </dgm:prSet>
      <dgm:spPr/>
      <dgm:t>
        <a:bodyPr/>
        <a:lstStyle/>
        <a:p>
          <a:endParaRPr lang="en-US"/>
        </a:p>
      </dgm:t>
    </dgm:pt>
  </dgm:ptLst>
  <dgm:cxnLst>
    <dgm:cxn modelId="{28E57508-EFA5-4334-B3D3-27F3144A552B}" type="presOf" srcId="{24BB1887-64DD-4740-83DF-0031DF525E73}" destId="{5ABE5D4E-4C42-4234-A004-5CDD82159327}" srcOrd="0" destOrd="0" presId="urn:microsoft.com/office/officeart/2005/8/layout/process5"/>
    <dgm:cxn modelId="{1399E410-26F4-4699-93DA-B866411694DD}" type="presOf" srcId="{266AD82C-5FDE-4DAB-946B-2E0C804C7C61}" destId="{57DA8214-8C24-42B6-9CFB-988461D63488}" srcOrd="0" destOrd="0" presId="urn:microsoft.com/office/officeart/2005/8/layout/process5"/>
    <dgm:cxn modelId="{E9DE7AC9-6C4D-431D-A689-5B72B363CC5F}" srcId="{37E3938B-C48E-4581-8E6B-9E930F5EB8CB}" destId="{AA4246C3-5D7D-490D-B911-F528F99BF040}" srcOrd="4" destOrd="0" parTransId="{6DE126B7-4461-42C4-B9FC-252CE9E86AEB}" sibTransId="{C4D5225A-6056-43EA-8DF8-542937CDA2D8}"/>
    <dgm:cxn modelId="{AEB8568D-BC71-4754-9877-0B19841A4D8B}" type="presOf" srcId="{7415D59F-6CE7-4ACA-8134-221CC6FB3387}" destId="{FA924224-2CAA-4724-887E-6BEA7B6E9627}" srcOrd="0" destOrd="0" presId="urn:microsoft.com/office/officeart/2005/8/layout/process5"/>
    <dgm:cxn modelId="{538ED736-236A-4E91-BD8B-98E5B563CC4B}" type="presOf" srcId="{44D88E1D-B430-468E-8B68-A275653875CF}" destId="{5E95947A-18AC-4534-88E1-FFDFCD0F9657}" srcOrd="0" destOrd="0" presId="urn:microsoft.com/office/officeart/2005/8/layout/process5"/>
    <dgm:cxn modelId="{43F737E4-EDF6-41FC-9DF8-64240F5C8F79}" type="presOf" srcId="{89DFC540-EF8F-434F-B1A1-0C238616CD69}" destId="{3B389ACB-CE0B-4B55-9CD0-AA6B3332B8D7}" srcOrd="0" destOrd="0" presId="urn:microsoft.com/office/officeart/2005/8/layout/process5"/>
    <dgm:cxn modelId="{7FC11706-1A4E-47E1-BA3B-5314345B8895}" type="presOf" srcId="{C155A49F-506C-4BF7-B85D-E1D311F6E130}" destId="{8521A636-CB19-486F-BCDB-C9B7407B3A1F}" srcOrd="1" destOrd="0" presId="urn:microsoft.com/office/officeart/2005/8/layout/process5"/>
    <dgm:cxn modelId="{497603A0-EEAA-415B-9B43-BC1391F82657}" srcId="{37E3938B-C48E-4581-8E6B-9E930F5EB8CB}" destId="{76FCD2B6-5C10-49D9-B56F-43085C474A44}" srcOrd="13" destOrd="0" parTransId="{CD0C2BD6-D9E2-408A-AA41-D954B6F5DEA6}" sibTransId="{91D1DB70-A87F-498F-B639-F8FB9F638F88}"/>
    <dgm:cxn modelId="{E9939C76-2BAE-4974-AB5A-0B821620848B}" type="presOf" srcId="{59B88F53-C358-439C-AEE0-70D4A4892629}" destId="{BDA32875-1150-4DC7-B132-0377F5940575}" srcOrd="0" destOrd="0" presId="urn:microsoft.com/office/officeart/2005/8/layout/process5"/>
    <dgm:cxn modelId="{91137AE3-F6EA-45B1-9783-DB7574B5A5B1}" type="presOf" srcId="{72C1DE79-B22A-4FDD-830D-4CC8DB7C41DD}" destId="{05CCA007-45BA-4714-BD42-ECF585EE6745}" srcOrd="1" destOrd="0" presId="urn:microsoft.com/office/officeart/2005/8/layout/process5"/>
    <dgm:cxn modelId="{36D62138-CD7F-4457-8678-6373B53BDB5B}" type="presOf" srcId="{331E7E1A-C024-4F84-86B0-0CFAFCA59017}" destId="{F0633216-3DC0-424B-8C4E-27BC12B8BE1C}" srcOrd="1" destOrd="0" presId="urn:microsoft.com/office/officeart/2005/8/layout/process5"/>
    <dgm:cxn modelId="{FB1C15BA-8613-4551-A73F-FE2ABEECF599}" type="presOf" srcId="{3AB2B1FE-9555-429C-9F4E-2F5C7E08F99C}" destId="{95F191BF-D35A-4869-B759-432D36C00B58}" srcOrd="1" destOrd="0" presId="urn:microsoft.com/office/officeart/2005/8/layout/process5"/>
    <dgm:cxn modelId="{A689682F-3B47-4DAF-B600-8735A34D54FF}" type="presOf" srcId="{F6D6AED2-1FC0-473B-B76D-943F388BFF3C}" destId="{E17478ED-EF93-488F-A84C-EC08C502ED99}" srcOrd="0" destOrd="0" presId="urn:microsoft.com/office/officeart/2005/8/layout/process5"/>
    <dgm:cxn modelId="{8387D6E6-2324-426E-8ECA-244957035FAD}" srcId="{37E3938B-C48E-4581-8E6B-9E930F5EB8CB}" destId="{EA036778-0DFD-4771-9497-7379ACF5E84F}" srcOrd="0" destOrd="0" parTransId="{1B8EC1BA-DD06-4EE1-A1D7-A49A5C5A0A23}" sibTransId="{7CB07180-94BF-4693-9AE5-63C24DCAC639}"/>
    <dgm:cxn modelId="{648458C4-5AF1-4052-BE9B-75762D4D7D72}" type="presOf" srcId="{8D09343A-722B-48B9-9653-87ECA785817D}" destId="{26FDC7A0-48EB-4C54-A544-BF34BC5F255F}" srcOrd="1" destOrd="0" presId="urn:microsoft.com/office/officeart/2005/8/layout/process5"/>
    <dgm:cxn modelId="{CEC2C365-20E6-4921-92CA-6F852A213384}" srcId="{37E3938B-C48E-4581-8E6B-9E930F5EB8CB}" destId="{5BB09356-FCB9-4A24-A1F5-4761D38A1287}" srcOrd="16" destOrd="0" parTransId="{6F42C3C2-1475-4AAC-BDD7-FE0FDB04C906}" sibTransId="{EDF2C44A-5679-4B86-9E39-59329D24B8F2}"/>
    <dgm:cxn modelId="{78BF416C-22E9-4193-BAAC-86CA89AB3252}" srcId="{37E3938B-C48E-4581-8E6B-9E930F5EB8CB}" destId="{31846DED-61A0-4CA8-B489-E4CA5EBE3080}" srcOrd="7" destOrd="0" parTransId="{6D741452-CE10-4EF2-95C5-323B950E37E4}" sibTransId="{158CD6D0-0B03-4FC5-A17B-9BC85DAFBDFD}"/>
    <dgm:cxn modelId="{CC46597A-36A4-4231-8BDC-8ADB931568D3}" type="presOf" srcId="{91D1DB70-A87F-498F-B639-F8FB9F638F88}" destId="{97097DB5-D66C-46CE-BFC0-28FE32CA4EF9}" srcOrd="0" destOrd="0" presId="urn:microsoft.com/office/officeart/2005/8/layout/process5"/>
    <dgm:cxn modelId="{1E764349-2D3F-4887-8692-DF0E07CCD37D}" type="presOf" srcId="{158CD6D0-0B03-4FC5-A17B-9BC85DAFBDFD}" destId="{FE217A8A-D9A7-44CD-812B-DA44B544CEF9}" srcOrd="0" destOrd="0" presId="urn:microsoft.com/office/officeart/2005/8/layout/process5"/>
    <dgm:cxn modelId="{DEBE2666-C0E2-4E74-9E3B-4B3F136FBBCA}" type="presOf" srcId="{AA4246C3-5D7D-490D-B911-F528F99BF040}" destId="{415F594B-B729-48BF-AD52-03B51568E0D2}" srcOrd="0" destOrd="0" presId="urn:microsoft.com/office/officeart/2005/8/layout/process5"/>
    <dgm:cxn modelId="{DF8C8294-AF0A-4279-B3B0-F07777920FC8}" type="presOf" srcId="{0D8AEA31-879F-48DC-B70A-811237753445}" destId="{C6982D4B-2D76-44E5-8F77-E1013807C39E}" srcOrd="1" destOrd="0" presId="urn:microsoft.com/office/officeart/2005/8/layout/process5"/>
    <dgm:cxn modelId="{1F8A4CEE-0E41-403C-BC07-9FEA70213944}" srcId="{37E3938B-C48E-4581-8E6B-9E930F5EB8CB}" destId="{84263AFC-272D-4601-A02D-B226115305B2}" srcOrd="3" destOrd="0" parTransId="{663477B6-D316-45B1-84D9-F35242E2FBE5}" sibTransId="{59B88F53-C358-439C-AEE0-70D4A4892629}"/>
    <dgm:cxn modelId="{991D1C70-E7A5-424F-912F-B0E011364BB0}" type="presOf" srcId="{05618B47-45F8-4707-9B4D-909B1F226A82}" destId="{ADF35FC7-A6BD-43EC-81DF-7EC28162A55F}" srcOrd="0" destOrd="0" presId="urn:microsoft.com/office/officeart/2005/8/layout/process5"/>
    <dgm:cxn modelId="{75A0A7D7-F38D-46B8-BBBB-0BEADD71460B}" type="presOf" srcId="{0E7B564B-561C-4166-8721-6EDEAA520588}" destId="{E19F1969-0D6B-41CD-8E49-C103839BEC17}" srcOrd="1" destOrd="0" presId="urn:microsoft.com/office/officeart/2005/8/layout/process5"/>
    <dgm:cxn modelId="{DE6DCE91-BDCE-4890-9633-C30F2AF9CF2A}" type="presOf" srcId="{9034ED97-0633-4E98-A071-A4EDF8D09520}" destId="{AA694B7A-5272-4C55-BB41-63FEA95C28BB}" srcOrd="0" destOrd="0" presId="urn:microsoft.com/office/officeart/2005/8/layout/process5"/>
    <dgm:cxn modelId="{BE5784BD-A700-4723-8620-AD49C775F856}" type="presOf" srcId="{C155A49F-506C-4BF7-B85D-E1D311F6E130}" destId="{4AF6D028-79F0-4F66-B416-8F0DCAB575C7}" srcOrd="0" destOrd="0" presId="urn:microsoft.com/office/officeart/2005/8/layout/process5"/>
    <dgm:cxn modelId="{B1921444-9AC8-4C56-9998-BBFA24F8E2B5}" type="presOf" srcId="{91D1DB70-A87F-498F-B639-F8FB9F638F88}" destId="{91637C9B-A8EC-44CA-8276-F7BFDA4102C2}" srcOrd="1" destOrd="0" presId="urn:microsoft.com/office/officeart/2005/8/layout/process5"/>
    <dgm:cxn modelId="{79A00BDA-063F-4C09-B94E-0C3F0D61FA27}" srcId="{37E3938B-C48E-4581-8E6B-9E930F5EB8CB}" destId="{9034ED97-0633-4E98-A071-A4EDF8D09520}" srcOrd="15" destOrd="0" parTransId="{99DBCCF7-931B-4636-8508-35A479392CCB}" sibTransId="{3E8A5A41-5CD4-4088-B681-1780A8BB1E92}"/>
    <dgm:cxn modelId="{6CC68CC8-BB5A-4A3F-8DDC-2D8926CAE949}" type="presOf" srcId="{EA036778-0DFD-4771-9497-7379ACF5E84F}" destId="{82B84F4E-9145-4A8F-8280-96EE136A1DD3}" srcOrd="0" destOrd="0" presId="urn:microsoft.com/office/officeart/2005/8/layout/process5"/>
    <dgm:cxn modelId="{4AE3CD05-13E2-4953-925C-AA9094189C04}" type="presOf" srcId="{84263AFC-272D-4601-A02D-B226115305B2}" destId="{25DEBA00-2CE8-43F4-A505-48F5F35EA152}" srcOrd="0" destOrd="0" presId="urn:microsoft.com/office/officeart/2005/8/layout/process5"/>
    <dgm:cxn modelId="{529E00D0-8EDC-4ACC-8028-4499EC46CD0F}" type="presOf" srcId="{7CB07180-94BF-4693-9AE5-63C24DCAC639}" destId="{E790A2F7-C977-4F09-A42B-753D762E24DC}" srcOrd="0" destOrd="0" presId="urn:microsoft.com/office/officeart/2005/8/layout/process5"/>
    <dgm:cxn modelId="{F0CADA48-EDAE-4640-8AB5-FE60E91A965C}" type="presOf" srcId="{37E3938B-C48E-4581-8E6B-9E930F5EB8CB}" destId="{AB0CA3A8-B343-4355-B738-409019D5FC3F}" srcOrd="0" destOrd="0" presId="urn:microsoft.com/office/officeart/2005/8/layout/process5"/>
    <dgm:cxn modelId="{E9F88A23-0AFC-4027-8AE1-D43D2C64524A}" type="presOf" srcId="{DAA7D690-B962-4F8A-80D7-59360616DC6B}" destId="{CDB2E811-8794-4244-A01D-F49F2D0D0FB0}" srcOrd="0" destOrd="0" presId="urn:microsoft.com/office/officeart/2005/8/layout/process5"/>
    <dgm:cxn modelId="{02715515-E201-406F-A023-9AF9A17485EE}" type="presOf" srcId="{76FCD2B6-5C10-49D9-B56F-43085C474A44}" destId="{0E49FC46-53BE-4389-99AD-E8D1DDDDE437}" srcOrd="0" destOrd="0" presId="urn:microsoft.com/office/officeart/2005/8/layout/process5"/>
    <dgm:cxn modelId="{63C7F583-BE39-4D43-A85E-44AC48411488}" type="presOf" srcId="{196CFF56-7141-4EDE-B2BD-0CE9F9AB40F9}" destId="{55C7AF9D-C5E4-4968-B50F-0EA813191069}" srcOrd="1" destOrd="0" presId="urn:microsoft.com/office/officeart/2005/8/layout/process5"/>
    <dgm:cxn modelId="{D552518A-1D56-464F-88FD-E7C9212EBD6F}" srcId="{37E3938B-C48E-4581-8E6B-9E930F5EB8CB}" destId="{C303DDAB-A9DE-4B1C-A1B6-355967E75922}" srcOrd="5" destOrd="0" parTransId="{AFDB7509-E157-449A-8EFF-DABEC0BBD49B}" sibTransId="{A2F52BF6-B58B-46AC-A01E-53859119D630}"/>
    <dgm:cxn modelId="{13BDE9F5-2E05-4CD9-9001-8F6BC2763B13}" type="presOf" srcId="{5BB09356-FCB9-4A24-A1F5-4761D38A1287}" destId="{87C9707F-47BB-431D-8576-AD750FB5CF6A}" srcOrd="0" destOrd="0" presId="urn:microsoft.com/office/officeart/2005/8/layout/process5"/>
    <dgm:cxn modelId="{2CD68218-DD72-472C-8721-0D8E51A2615D}" srcId="{37E3938B-C48E-4581-8E6B-9E930F5EB8CB}" destId="{7415D59F-6CE7-4ACA-8134-221CC6FB3387}" srcOrd="11" destOrd="0" parTransId="{0A800797-973C-4233-A151-03E608E47C42}" sibTransId="{DAA7D690-B962-4F8A-80D7-59360616DC6B}"/>
    <dgm:cxn modelId="{C66A49A1-E65C-42CB-A59E-426B70302D46}" srcId="{37E3938B-C48E-4581-8E6B-9E930F5EB8CB}" destId="{89DFC540-EF8F-434F-B1A1-0C238616CD69}" srcOrd="1" destOrd="0" parTransId="{16A7E743-64C0-48F4-9C53-EDBDC939ABA5}" sibTransId="{8D09343A-722B-48B9-9653-87ECA785817D}"/>
    <dgm:cxn modelId="{C87FEA9F-C6D9-42E3-B51B-0EC5DB7B889A}" type="presOf" srcId="{72C1DE79-B22A-4FDD-830D-4CC8DB7C41DD}" destId="{1A7B8077-37BB-48A3-B425-AEBA60EEAA0E}" srcOrd="0" destOrd="0" presId="urn:microsoft.com/office/officeart/2005/8/layout/process5"/>
    <dgm:cxn modelId="{B6314455-6ADF-4AE1-92D2-2EBB8EFA75FB}" type="presOf" srcId="{A2F52BF6-B58B-46AC-A01E-53859119D630}" destId="{1FFD602F-6D6C-4460-92E7-73B569447421}" srcOrd="1" destOrd="0" presId="urn:microsoft.com/office/officeart/2005/8/layout/process5"/>
    <dgm:cxn modelId="{A6346324-9A6A-4F5F-AC54-FEBE851CA96B}" type="presOf" srcId="{158CD6D0-0B03-4FC5-A17B-9BC85DAFBDFD}" destId="{20B76726-27BA-4729-85E9-E1F01D2A81EE}" srcOrd="1" destOrd="0" presId="urn:microsoft.com/office/officeart/2005/8/layout/process5"/>
    <dgm:cxn modelId="{19518531-811C-4835-B712-FED2336E3F04}" type="presOf" srcId="{F6D6AED2-1FC0-473B-B76D-943F388BFF3C}" destId="{721009CF-39F4-45D3-B7C2-0F04493D9C0B}" srcOrd="1" destOrd="0" presId="urn:microsoft.com/office/officeart/2005/8/layout/process5"/>
    <dgm:cxn modelId="{FBE82B5B-158A-4780-B429-B0470B03580E}" type="presOf" srcId="{EDF2C44A-5679-4B86-9E39-59329D24B8F2}" destId="{A8A78497-8FFF-46D8-A293-1D04E512BEBA}" srcOrd="1" destOrd="0" presId="urn:microsoft.com/office/officeart/2005/8/layout/process5"/>
    <dgm:cxn modelId="{AAE5AC59-799B-47E9-BAFD-D5951AF167C3}" type="presOf" srcId="{A2F52BF6-B58B-46AC-A01E-53859119D630}" destId="{4E55B1A4-E2FB-4582-AB2B-2983753EF70E}" srcOrd="0" destOrd="0" presId="urn:microsoft.com/office/officeart/2005/8/layout/process5"/>
    <dgm:cxn modelId="{F6634653-7181-44F5-ADC4-C2EAD26258A2}" type="presOf" srcId="{0E7B564B-561C-4166-8721-6EDEAA520588}" destId="{6BAEE447-98AF-428B-ABB0-B53238C03A56}" srcOrd="0" destOrd="0" presId="urn:microsoft.com/office/officeart/2005/8/layout/process5"/>
    <dgm:cxn modelId="{6D88D645-17BA-4E76-A6CB-E48E821421E6}" srcId="{37E3938B-C48E-4581-8E6B-9E930F5EB8CB}" destId="{266AD82C-5FDE-4DAB-946B-2E0C804C7C61}" srcOrd="2" destOrd="0" parTransId="{24614027-192B-4AA4-9425-6EE011D496AD}" sibTransId="{331E7E1A-C024-4F84-86B0-0CFAFCA59017}"/>
    <dgm:cxn modelId="{0D02A321-93B0-41D3-8084-C4D41EFA5C70}" type="presOf" srcId="{7CB07180-94BF-4693-9AE5-63C24DCAC639}" destId="{9F3BEA62-9885-4355-9D40-BF3FCF1B58F9}" srcOrd="1" destOrd="0" presId="urn:microsoft.com/office/officeart/2005/8/layout/process5"/>
    <dgm:cxn modelId="{F1CE2637-317A-4AE1-A66A-203F5751F5F1}" srcId="{37E3938B-C48E-4581-8E6B-9E930F5EB8CB}" destId="{0E85B330-B44B-43BE-843B-D231BF2113C9}" srcOrd="9" destOrd="0" parTransId="{3B09159E-3C25-46FB-B1F6-6FBEA306093B}" sibTransId="{C155A49F-506C-4BF7-B85D-E1D311F6E130}"/>
    <dgm:cxn modelId="{99A24C8B-1250-4966-9146-4F860C7B6AD2}" srcId="{37E3938B-C48E-4581-8E6B-9E930F5EB8CB}" destId="{D612B61E-B5B7-4C1A-BB53-B28FFC6E4C6C}" srcOrd="12" destOrd="0" parTransId="{6B9689F2-FC9A-4A62-9367-1ABF8521ADD7}" sibTransId="{F6D6AED2-1FC0-473B-B76D-943F388BFF3C}"/>
    <dgm:cxn modelId="{4DB6B533-DA8D-48A0-B1DF-09C5DEBF16D2}" type="presOf" srcId="{8D09343A-722B-48B9-9653-87ECA785817D}" destId="{A7A169DA-EF99-40B0-9B65-FF05804F07B7}" srcOrd="0" destOrd="0" presId="urn:microsoft.com/office/officeart/2005/8/layout/process5"/>
    <dgm:cxn modelId="{EAF9DA39-6254-47A3-95A1-D5930D4CBD64}" srcId="{37E3938B-C48E-4581-8E6B-9E930F5EB8CB}" destId="{24BB1887-64DD-4740-83DF-0031DF525E73}" srcOrd="10" destOrd="0" parTransId="{F68E650E-407A-4117-8D95-2BD48C1892CE}" sibTransId="{0D8AEA31-879F-48DC-B70A-811237753445}"/>
    <dgm:cxn modelId="{A86A4AB6-6294-4A38-854A-70B212FAD4C5}" type="presOf" srcId="{3AB2B1FE-9555-429C-9F4E-2F5C7E08F99C}" destId="{C7E79F8D-4017-47F0-9576-40E53A0857A4}" srcOrd="0" destOrd="0" presId="urn:microsoft.com/office/officeart/2005/8/layout/process5"/>
    <dgm:cxn modelId="{57C6489D-8935-40C5-8FD8-8152E2DDD202}" type="presOf" srcId="{31846DED-61A0-4CA8-B489-E4CA5EBE3080}" destId="{FCD0FC31-D54C-4DA5-BA00-477D0E58297C}" srcOrd="0" destOrd="0" presId="urn:microsoft.com/office/officeart/2005/8/layout/process5"/>
    <dgm:cxn modelId="{634F054E-38A4-401F-81AB-3D8A65BE852C}" type="presOf" srcId="{DAA7D690-B962-4F8A-80D7-59360616DC6B}" destId="{67C58238-43F0-4696-BE41-F9BDA1351C56}" srcOrd="1" destOrd="0" presId="urn:microsoft.com/office/officeart/2005/8/layout/process5"/>
    <dgm:cxn modelId="{46491741-3570-4B65-9F1A-9E2B7E0BFF04}" type="presOf" srcId="{0E85B330-B44B-43BE-843B-D231BF2113C9}" destId="{3C323AA5-F49B-4CB1-8B25-37249C8EE629}" srcOrd="0" destOrd="0" presId="urn:microsoft.com/office/officeart/2005/8/layout/process5"/>
    <dgm:cxn modelId="{627A67B9-1B6F-4ACE-98DB-BA7B88F1BAAB}" type="presOf" srcId="{CDBA0B9E-3B38-477F-ADF0-A0600A413F5C}" destId="{51FF1CA1-1306-4CD8-8546-0FD5F1A0CC80}" srcOrd="0" destOrd="0" presId="urn:microsoft.com/office/officeart/2005/8/layout/process5"/>
    <dgm:cxn modelId="{D6F425B5-902F-405F-B852-1658DCDB9666}" type="presOf" srcId="{59B88F53-C358-439C-AEE0-70D4A4892629}" destId="{A155E1A2-09BB-460E-AC13-06584A56DA8B}" srcOrd="1" destOrd="0" presId="urn:microsoft.com/office/officeart/2005/8/layout/process5"/>
    <dgm:cxn modelId="{539576C8-0D0B-482E-B412-68626E3414FC}" type="presOf" srcId="{D612B61E-B5B7-4C1A-BB53-B28FFC6E4C6C}" destId="{85A32721-C5AB-44C0-BF13-529DCAEEC407}" srcOrd="0" destOrd="0" presId="urn:microsoft.com/office/officeart/2005/8/layout/process5"/>
    <dgm:cxn modelId="{A68BBCCE-A2EB-4388-BEDF-997AF02BDB4F}" srcId="{37E3938B-C48E-4581-8E6B-9E930F5EB8CB}" destId="{05618B47-45F8-4707-9B4D-909B1F226A82}" srcOrd="18" destOrd="0" parTransId="{2575FA89-538B-4E72-BC35-DE828CA7001F}" sibTransId="{3F89B9A4-5DDF-4BD4-9FC2-8AC29F68BAAF}"/>
    <dgm:cxn modelId="{FC97A396-78D7-4F34-A1EE-139C7787A25C}" type="presOf" srcId="{EDF2C44A-5679-4B86-9E39-59329D24B8F2}" destId="{F447E32D-EE9A-4D00-AC56-3C5A91E09ADE}" srcOrd="0" destOrd="0" presId="urn:microsoft.com/office/officeart/2005/8/layout/process5"/>
    <dgm:cxn modelId="{46291FCC-F730-4E6D-B9B7-D888E1FE7364}" type="presOf" srcId="{0D8AEA31-879F-48DC-B70A-811237753445}" destId="{CA728F3B-F510-468B-A184-E433BF4D06D4}" srcOrd="0" destOrd="0" presId="urn:microsoft.com/office/officeart/2005/8/layout/process5"/>
    <dgm:cxn modelId="{053AB526-0B86-4F1A-B2A9-2DB463F2DD77}" srcId="{37E3938B-C48E-4581-8E6B-9E930F5EB8CB}" destId="{A232A60A-08AB-4EA0-9897-3FEA909CD07A}" srcOrd="14" destOrd="0" parTransId="{C1E9DDCE-F6D9-485A-9C1F-9BF88430A002}" sibTransId="{72C1DE79-B22A-4FDD-830D-4CC8DB7C41DD}"/>
    <dgm:cxn modelId="{E424A423-6531-4614-9F80-E0E054C1FDAE}" type="presOf" srcId="{A232A60A-08AB-4EA0-9897-3FEA909CD07A}" destId="{9E3773B7-0B82-489F-9484-093BABF56A05}" srcOrd="0" destOrd="0" presId="urn:microsoft.com/office/officeart/2005/8/layout/process5"/>
    <dgm:cxn modelId="{2320DED5-09C1-4D68-B470-FB497D21A242}" type="presOf" srcId="{C3ECD0ED-009A-40CB-A4C7-EF0A61C06156}" destId="{F62AC6AB-E5B2-42F9-8D9C-C546AA405BC4}" srcOrd="0" destOrd="0" presId="urn:microsoft.com/office/officeart/2005/8/layout/process5"/>
    <dgm:cxn modelId="{7195233F-957D-44A2-9230-517AAC245C7B}" type="presOf" srcId="{C4D5225A-6056-43EA-8DF8-542937CDA2D8}" destId="{6BD5F18F-A7A5-416F-9EF5-0B7BB6420EF4}" srcOrd="1" destOrd="0" presId="urn:microsoft.com/office/officeart/2005/8/layout/process5"/>
    <dgm:cxn modelId="{BBA69DDC-6C3B-467A-83DA-D30E0AD682C4}" type="presOf" srcId="{3E8A5A41-5CD4-4088-B681-1780A8BB1E92}" destId="{3D8F6936-0267-49EC-991D-410A7A717792}" srcOrd="0" destOrd="0" presId="urn:microsoft.com/office/officeart/2005/8/layout/process5"/>
    <dgm:cxn modelId="{7E88FD8E-5E53-46B2-A810-647F02F874E3}" srcId="{37E3938B-C48E-4581-8E6B-9E930F5EB8CB}" destId="{CDBA0B9E-3B38-477F-ADF0-A0600A413F5C}" srcOrd="17" destOrd="0" parTransId="{57E87E32-F6BE-44E6-87E7-EC1F7B9B8639}" sibTransId="{196CFF56-7141-4EDE-B2BD-0CE9F9AB40F9}"/>
    <dgm:cxn modelId="{DD929502-AD97-4A63-87E2-FF547F2C9334}" type="presOf" srcId="{C4D5225A-6056-43EA-8DF8-542937CDA2D8}" destId="{0ADF34B3-7CDF-490E-9BEB-B5893AA18CC4}" srcOrd="0" destOrd="0" presId="urn:microsoft.com/office/officeart/2005/8/layout/process5"/>
    <dgm:cxn modelId="{04ADBD5F-A224-484D-8027-B8D4A8983EF7}" type="presOf" srcId="{3E8A5A41-5CD4-4088-B681-1780A8BB1E92}" destId="{618FC48B-01C6-4EEB-8D98-BCFCC06D864C}" srcOrd="1" destOrd="0" presId="urn:microsoft.com/office/officeart/2005/8/layout/process5"/>
    <dgm:cxn modelId="{6BE3C2B6-8F21-4F48-B592-9DA078920339}" srcId="{37E3938B-C48E-4581-8E6B-9E930F5EB8CB}" destId="{44D88E1D-B430-468E-8B68-A275653875CF}" srcOrd="8" destOrd="0" parTransId="{61D12F47-C73F-43F4-8DEE-D462529D5C53}" sibTransId="{3AB2B1FE-9555-429C-9F4E-2F5C7E08F99C}"/>
    <dgm:cxn modelId="{BEF44D8F-CCB1-499A-81F2-DC57BB97C73B}" type="presOf" srcId="{331E7E1A-C024-4F84-86B0-0CFAFCA59017}" destId="{DADAA18E-8F9E-4B83-8306-A6FEDF112D80}" srcOrd="0" destOrd="0" presId="urn:microsoft.com/office/officeart/2005/8/layout/process5"/>
    <dgm:cxn modelId="{6556EE85-1562-448D-9018-12F68E034AE3}" type="presOf" srcId="{C303DDAB-A9DE-4B1C-A1B6-355967E75922}" destId="{BCAFF3DE-1150-481F-ACF6-8E09E51A0663}" srcOrd="0" destOrd="0" presId="urn:microsoft.com/office/officeart/2005/8/layout/process5"/>
    <dgm:cxn modelId="{CF227CD8-8205-43A2-B7B3-BC175AF5A9A4}" srcId="{37E3938B-C48E-4581-8E6B-9E930F5EB8CB}" destId="{C3ECD0ED-009A-40CB-A4C7-EF0A61C06156}" srcOrd="6" destOrd="0" parTransId="{26283914-F211-47B7-81A4-2766FC3AF22D}" sibTransId="{0E7B564B-561C-4166-8721-6EDEAA520588}"/>
    <dgm:cxn modelId="{E7E4DFF8-44E5-40DD-8457-58051020953D}" type="presOf" srcId="{196CFF56-7141-4EDE-B2BD-0CE9F9AB40F9}" destId="{78083639-35B2-4C31-BF2D-A4C90B1D70A2}" srcOrd="0" destOrd="0" presId="urn:microsoft.com/office/officeart/2005/8/layout/process5"/>
    <dgm:cxn modelId="{A08EE0B6-69EA-43BC-8006-ADA66B53B446}" type="presParOf" srcId="{AB0CA3A8-B343-4355-B738-409019D5FC3F}" destId="{82B84F4E-9145-4A8F-8280-96EE136A1DD3}" srcOrd="0" destOrd="0" presId="urn:microsoft.com/office/officeart/2005/8/layout/process5"/>
    <dgm:cxn modelId="{1DD8C549-581F-48CF-BC43-77685FA2B4D3}" type="presParOf" srcId="{AB0CA3A8-B343-4355-B738-409019D5FC3F}" destId="{E790A2F7-C977-4F09-A42B-753D762E24DC}" srcOrd="1" destOrd="0" presId="urn:microsoft.com/office/officeart/2005/8/layout/process5"/>
    <dgm:cxn modelId="{C95228A9-4C4F-4974-9B7E-9A94940382A9}" type="presParOf" srcId="{E790A2F7-C977-4F09-A42B-753D762E24DC}" destId="{9F3BEA62-9885-4355-9D40-BF3FCF1B58F9}" srcOrd="0" destOrd="0" presId="urn:microsoft.com/office/officeart/2005/8/layout/process5"/>
    <dgm:cxn modelId="{27EFFBD1-108F-4B8C-AE0C-656FB6F8D1EC}" type="presParOf" srcId="{AB0CA3A8-B343-4355-B738-409019D5FC3F}" destId="{3B389ACB-CE0B-4B55-9CD0-AA6B3332B8D7}" srcOrd="2" destOrd="0" presId="urn:microsoft.com/office/officeart/2005/8/layout/process5"/>
    <dgm:cxn modelId="{D4A0CA8D-CB4F-46B2-AA44-EB1829962186}" type="presParOf" srcId="{AB0CA3A8-B343-4355-B738-409019D5FC3F}" destId="{A7A169DA-EF99-40B0-9B65-FF05804F07B7}" srcOrd="3" destOrd="0" presId="urn:microsoft.com/office/officeart/2005/8/layout/process5"/>
    <dgm:cxn modelId="{C7CE579E-47A3-4FDE-A38C-347D9A714883}" type="presParOf" srcId="{A7A169DA-EF99-40B0-9B65-FF05804F07B7}" destId="{26FDC7A0-48EB-4C54-A544-BF34BC5F255F}" srcOrd="0" destOrd="0" presId="urn:microsoft.com/office/officeart/2005/8/layout/process5"/>
    <dgm:cxn modelId="{514882CD-00A1-4FC8-A21B-A97ED7EBFDFA}" type="presParOf" srcId="{AB0CA3A8-B343-4355-B738-409019D5FC3F}" destId="{57DA8214-8C24-42B6-9CFB-988461D63488}" srcOrd="4" destOrd="0" presId="urn:microsoft.com/office/officeart/2005/8/layout/process5"/>
    <dgm:cxn modelId="{81A9946D-0A1A-461F-A933-0446E7F6E3F0}" type="presParOf" srcId="{AB0CA3A8-B343-4355-B738-409019D5FC3F}" destId="{DADAA18E-8F9E-4B83-8306-A6FEDF112D80}" srcOrd="5" destOrd="0" presId="urn:microsoft.com/office/officeart/2005/8/layout/process5"/>
    <dgm:cxn modelId="{B2FC7D8F-907E-413D-AD54-9C4886C6328F}" type="presParOf" srcId="{DADAA18E-8F9E-4B83-8306-A6FEDF112D80}" destId="{F0633216-3DC0-424B-8C4E-27BC12B8BE1C}" srcOrd="0" destOrd="0" presId="urn:microsoft.com/office/officeart/2005/8/layout/process5"/>
    <dgm:cxn modelId="{D2A949B2-16A6-467F-8C5A-89730159E407}" type="presParOf" srcId="{AB0CA3A8-B343-4355-B738-409019D5FC3F}" destId="{25DEBA00-2CE8-43F4-A505-48F5F35EA152}" srcOrd="6" destOrd="0" presId="urn:microsoft.com/office/officeart/2005/8/layout/process5"/>
    <dgm:cxn modelId="{D42390F7-0D95-4ED7-96B9-91760BA11BDA}" type="presParOf" srcId="{AB0CA3A8-B343-4355-B738-409019D5FC3F}" destId="{BDA32875-1150-4DC7-B132-0377F5940575}" srcOrd="7" destOrd="0" presId="urn:microsoft.com/office/officeart/2005/8/layout/process5"/>
    <dgm:cxn modelId="{9E8D0AD7-D716-4765-81C8-3072DDE34272}" type="presParOf" srcId="{BDA32875-1150-4DC7-B132-0377F5940575}" destId="{A155E1A2-09BB-460E-AC13-06584A56DA8B}" srcOrd="0" destOrd="0" presId="urn:microsoft.com/office/officeart/2005/8/layout/process5"/>
    <dgm:cxn modelId="{195A5CF8-0348-4F86-A0F9-AA2D37E29583}" type="presParOf" srcId="{AB0CA3A8-B343-4355-B738-409019D5FC3F}" destId="{415F594B-B729-48BF-AD52-03B51568E0D2}" srcOrd="8" destOrd="0" presId="urn:microsoft.com/office/officeart/2005/8/layout/process5"/>
    <dgm:cxn modelId="{57FFC099-C93D-45BE-BBD3-A08421065058}" type="presParOf" srcId="{AB0CA3A8-B343-4355-B738-409019D5FC3F}" destId="{0ADF34B3-7CDF-490E-9BEB-B5893AA18CC4}" srcOrd="9" destOrd="0" presId="urn:microsoft.com/office/officeart/2005/8/layout/process5"/>
    <dgm:cxn modelId="{6ED3CEF4-1419-4735-A680-285A9CF30D4E}" type="presParOf" srcId="{0ADF34B3-7CDF-490E-9BEB-B5893AA18CC4}" destId="{6BD5F18F-A7A5-416F-9EF5-0B7BB6420EF4}" srcOrd="0" destOrd="0" presId="urn:microsoft.com/office/officeart/2005/8/layout/process5"/>
    <dgm:cxn modelId="{934A58D5-B87F-4AE2-8C4E-8C85944CE4DE}" type="presParOf" srcId="{AB0CA3A8-B343-4355-B738-409019D5FC3F}" destId="{BCAFF3DE-1150-481F-ACF6-8E09E51A0663}" srcOrd="10" destOrd="0" presId="urn:microsoft.com/office/officeart/2005/8/layout/process5"/>
    <dgm:cxn modelId="{ADE8F204-3AFF-4FC4-A24F-6F658E11CBCC}" type="presParOf" srcId="{AB0CA3A8-B343-4355-B738-409019D5FC3F}" destId="{4E55B1A4-E2FB-4582-AB2B-2983753EF70E}" srcOrd="11" destOrd="0" presId="urn:microsoft.com/office/officeart/2005/8/layout/process5"/>
    <dgm:cxn modelId="{25B8E11F-582B-4B2D-AE5D-C4F5DCB5A9D6}" type="presParOf" srcId="{4E55B1A4-E2FB-4582-AB2B-2983753EF70E}" destId="{1FFD602F-6D6C-4460-92E7-73B569447421}" srcOrd="0" destOrd="0" presId="urn:microsoft.com/office/officeart/2005/8/layout/process5"/>
    <dgm:cxn modelId="{55B45479-2FFC-46F8-A10F-4CF284245BA9}" type="presParOf" srcId="{AB0CA3A8-B343-4355-B738-409019D5FC3F}" destId="{F62AC6AB-E5B2-42F9-8D9C-C546AA405BC4}" srcOrd="12" destOrd="0" presId="urn:microsoft.com/office/officeart/2005/8/layout/process5"/>
    <dgm:cxn modelId="{A497A88D-0DA1-4E47-8C40-A94CCA588860}" type="presParOf" srcId="{AB0CA3A8-B343-4355-B738-409019D5FC3F}" destId="{6BAEE447-98AF-428B-ABB0-B53238C03A56}" srcOrd="13" destOrd="0" presId="urn:microsoft.com/office/officeart/2005/8/layout/process5"/>
    <dgm:cxn modelId="{65374F3A-AD0E-426B-AB27-CAC891970B44}" type="presParOf" srcId="{6BAEE447-98AF-428B-ABB0-B53238C03A56}" destId="{E19F1969-0D6B-41CD-8E49-C103839BEC17}" srcOrd="0" destOrd="0" presId="urn:microsoft.com/office/officeart/2005/8/layout/process5"/>
    <dgm:cxn modelId="{3AF62A75-53F0-4FC8-9F56-12ED2E4F8F6F}" type="presParOf" srcId="{AB0CA3A8-B343-4355-B738-409019D5FC3F}" destId="{FCD0FC31-D54C-4DA5-BA00-477D0E58297C}" srcOrd="14" destOrd="0" presId="urn:microsoft.com/office/officeart/2005/8/layout/process5"/>
    <dgm:cxn modelId="{7A79BB8B-5E45-4BFE-B3EC-DC434493213F}" type="presParOf" srcId="{AB0CA3A8-B343-4355-B738-409019D5FC3F}" destId="{FE217A8A-D9A7-44CD-812B-DA44B544CEF9}" srcOrd="15" destOrd="0" presId="urn:microsoft.com/office/officeart/2005/8/layout/process5"/>
    <dgm:cxn modelId="{B1A683F9-0DB1-4BE6-9570-D6EC73798C3A}" type="presParOf" srcId="{FE217A8A-D9A7-44CD-812B-DA44B544CEF9}" destId="{20B76726-27BA-4729-85E9-E1F01D2A81EE}" srcOrd="0" destOrd="0" presId="urn:microsoft.com/office/officeart/2005/8/layout/process5"/>
    <dgm:cxn modelId="{03D5A317-3FB1-4CEF-A21F-79B3FAA852D6}" type="presParOf" srcId="{AB0CA3A8-B343-4355-B738-409019D5FC3F}" destId="{5E95947A-18AC-4534-88E1-FFDFCD0F9657}" srcOrd="16" destOrd="0" presId="urn:microsoft.com/office/officeart/2005/8/layout/process5"/>
    <dgm:cxn modelId="{DA5A5737-8853-4C48-AED5-EF54BCBD5806}" type="presParOf" srcId="{AB0CA3A8-B343-4355-B738-409019D5FC3F}" destId="{C7E79F8D-4017-47F0-9576-40E53A0857A4}" srcOrd="17" destOrd="0" presId="urn:microsoft.com/office/officeart/2005/8/layout/process5"/>
    <dgm:cxn modelId="{E6B1127B-ECA8-47EF-9C48-5117C9C1C708}" type="presParOf" srcId="{C7E79F8D-4017-47F0-9576-40E53A0857A4}" destId="{95F191BF-D35A-4869-B759-432D36C00B58}" srcOrd="0" destOrd="0" presId="urn:microsoft.com/office/officeart/2005/8/layout/process5"/>
    <dgm:cxn modelId="{E751BFAC-D7D6-4B24-9875-6AFE919681B1}" type="presParOf" srcId="{AB0CA3A8-B343-4355-B738-409019D5FC3F}" destId="{3C323AA5-F49B-4CB1-8B25-37249C8EE629}" srcOrd="18" destOrd="0" presId="urn:microsoft.com/office/officeart/2005/8/layout/process5"/>
    <dgm:cxn modelId="{C7935B77-BF46-4EAF-9B23-96FDC048A841}" type="presParOf" srcId="{AB0CA3A8-B343-4355-B738-409019D5FC3F}" destId="{4AF6D028-79F0-4F66-B416-8F0DCAB575C7}" srcOrd="19" destOrd="0" presId="urn:microsoft.com/office/officeart/2005/8/layout/process5"/>
    <dgm:cxn modelId="{2D90F5D3-4D3E-4F64-90DA-F87B22B6C923}" type="presParOf" srcId="{4AF6D028-79F0-4F66-B416-8F0DCAB575C7}" destId="{8521A636-CB19-486F-BCDB-C9B7407B3A1F}" srcOrd="0" destOrd="0" presId="urn:microsoft.com/office/officeart/2005/8/layout/process5"/>
    <dgm:cxn modelId="{F73DD8D3-9F41-4943-98F3-31EC6D2C1FCE}" type="presParOf" srcId="{AB0CA3A8-B343-4355-B738-409019D5FC3F}" destId="{5ABE5D4E-4C42-4234-A004-5CDD82159327}" srcOrd="20" destOrd="0" presId="urn:microsoft.com/office/officeart/2005/8/layout/process5"/>
    <dgm:cxn modelId="{7D61F6CC-10A0-465C-A962-34BAD07F9828}" type="presParOf" srcId="{AB0CA3A8-B343-4355-B738-409019D5FC3F}" destId="{CA728F3B-F510-468B-A184-E433BF4D06D4}" srcOrd="21" destOrd="0" presId="urn:microsoft.com/office/officeart/2005/8/layout/process5"/>
    <dgm:cxn modelId="{9DCA5F37-3632-4E74-83C8-2C2925B3AFBF}" type="presParOf" srcId="{CA728F3B-F510-468B-A184-E433BF4D06D4}" destId="{C6982D4B-2D76-44E5-8F77-E1013807C39E}" srcOrd="0" destOrd="0" presId="urn:microsoft.com/office/officeart/2005/8/layout/process5"/>
    <dgm:cxn modelId="{0272A181-38A0-482F-926E-83C58369A2C1}" type="presParOf" srcId="{AB0CA3A8-B343-4355-B738-409019D5FC3F}" destId="{FA924224-2CAA-4724-887E-6BEA7B6E9627}" srcOrd="22" destOrd="0" presId="urn:microsoft.com/office/officeart/2005/8/layout/process5"/>
    <dgm:cxn modelId="{C8B87540-94C3-428B-A23D-BBFDFDEBEBAA}" type="presParOf" srcId="{AB0CA3A8-B343-4355-B738-409019D5FC3F}" destId="{CDB2E811-8794-4244-A01D-F49F2D0D0FB0}" srcOrd="23" destOrd="0" presId="urn:microsoft.com/office/officeart/2005/8/layout/process5"/>
    <dgm:cxn modelId="{4D0BCE2E-C40F-4494-A679-6FA9BB1C1FA0}" type="presParOf" srcId="{CDB2E811-8794-4244-A01D-F49F2D0D0FB0}" destId="{67C58238-43F0-4696-BE41-F9BDA1351C56}" srcOrd="0" destOrd="0" presId="urn:microsoft.com/office/officeart/2005/8/layout/process5"/>
    <dgm:cxn modelId="{F6D1C33F-87BF-4A78-9E30-C447EB70676C}" type="presParOf" srcId="{AB0CA3A8-B343-4355-B738-409019D5FC3F}" destId="{85A32721-C5AB-44C0-BF13-529DCAEEC407}" srcOrd="24" destOrd="0" presId="urn:microsoft.com/office/officeart/2005/8/layout/process5"/>
    <dgm:cxn modelId="{0C938B24-D6E9-44E7-996B-C2DA1753A10A}" type="presParOf" srcId="{AB0CA3A8-B343-4355-B738-409019D5FC3F}" destId="{E17478ED-EF93-488F-A84C-EC08C502ED99}" srcOrd="25" destOrd="0" presId="urn:microsoft.com/office/officeart/2005/8/layout/process5"/>
    <dgm:cxn modelId="{F58CDECB-767F-4125-9266-5B8C6957A408}" type="presParOf" srcId="{E17478ED-EF93-488F-A84C-EC08C502ED99}" destId="{721009CF-39F4-45D3-B7C2-0F04493D9C0B}" srcOrd="0" destOrd="0" presId="urn:microsoft.com/office/officeart/2005/8/layout/process5"/>
    <dgm:cxn modelId="{8F49F600-4BC9-4F1D-AC5E-F2B6242C1AB1}" type="presParOf" srcId="{AB0CA3A8-B343-4355-B738-409019D5FC3F}" destId="{0E49FC46-53BE-4389-99AD-E8D1DDDDE437}" srcOrd="26" destOrd="0" presId="urn:microsoft.com/office/officeart/2005/8/layout/process5"/>
    <dgm:cxn modelId="{4001A889-943F-41E1-8DB6-952F1559EB41}" type="presParOf" srcId="{AB0CA3A8-B343-4355-B738-409019D5FC3F}" destId="{97097DB5-D66C-46CE-BFC0-28FE32CA4EF9}" srcOrd="27" destOrd="0" presId="urn:microsoft.com/office/officeart/2005/8/layout/process5"/>
    <dgm:cxn modelId="{BD320746-D297-4762-9EE7-5E21B1CAEE7D}" type="presParOf" srcId="{97097DB5-D66C-46CE-BFC0-28FE32CA4EF9}" destId="{91637C9B-A8EC-44CA-8276-F7BFDA4102C2}" srcOrd="0" destOrd="0" presId="urn:microsoft.com/office/officeart/2005/8/layout/process5"/>
    <dgm:cxn modelId="{AAC836C9-5B0A-4075-A792-7CD2EB4BA779}" type="presParOf" srcId="{AB0CA3A8-B343-4355-B738-409019D5FC3F}" destId="{9E3773B7-0B82-489F-9484-093BABF56A05}" srcOrd="28" destOrd="0" presId="urn:microsoft.com/office/officeart/2005/8/layout/process5"/>
    <dgm:cxn modelId="{93AFFE46-1F76-4E87-BA0C-3C9CC3B31DBA}" type="presParOf" srcId="{AB0CA3A8-B343-4355-B738-409019D5FC3F}" destId="{1A7B8077-37BB-48A3-B425-AEBA60EEAA0E}" srcOrd="29" destOrd="0" presId="urn:microsoft.com/office/officeart/2005/8/layout/process5"/>
    <dgm:cxn modelId="{B9BF487B-40DA-4DB0-9C1A-233B893E9A11}" type="presParOf" srcId="{1A7B8077-37BB-48A3-B425-AEBA60EEAA0E}" destId="{05CCA007-45BA-4714-BD42-ECF585EE6745}" srcOrd="0" destOrd="0" presId="urn:microsoft.com/office/officeart/2005/8/layout/process5"/>
    <dgm:cxn modelId="{03EEE116-F5CD-42E5-8072-2AB400471967}" type="presParOf" srcId="{AB0CA3A8-B343-4355-B738-409019D5FC3F}" destId="{AA694B7A-5272-4C55-BB41-63FEA95C28BB}" srcOrd="30" destOrd="0" presId="urn:microsoft.com/office/officeart/2005/8/layout/process5"/>
    <dgm:cxn modelId="{DA9419E5-187D-4FC2-8AF5-81F853C60980}" type="presParOf" srcId="{AB0CA3A8-B343-4355-B738-409019D5FC3F}" destId="{3D8F6936-0267-49EC-991D-410A7A717792}" srcOrd="31" destOrd="0" presId="urn:microsoft.com/office/officeart/2005/8/layout/process5"/>
    <dgm:cxn modelId="{5E44FA0D-8EFF-4FB4-8B15-28953E0B00CF}" type="presParOf" srcId="{3D8F6936-0267-49EC-991D-410A7A717792}" destId="{618FC48B-01C6-4EEB-8D98-BCFCC06D864C}" srcOrd="0" destOrd="0" presId="urn:microsoft.com/office/officeart/2005/8/layout/process5"/>
    <dgm:cxn modelId="{56F177A9-674E-4FFA-ACEC-F7B58354A4D0}" type="presParOf" srcId="{AB0CA3A8-B343-4355-B738-409019D5FC3F}" destId="{87C9707F-47BB-431D-8576-AD750FB5CF6A}" srcOrd="32" destOrd="0" presId="urn:microsoft.com/office/officeart/2005/8/layout/process5"/>
    <dgm:cxn modelId="{C9F243A6-3D62-4550-AAE0-F59F78299CCF}" type="presParOf" srcId="{AB0CA3A8-B343-4355-B738-409019D5FC3F}" destId="{F447E32D-EE9A-4D00-AC56-3C5A91E09ADE}" srcOrd="33" destOrd="0" presId="urn:microsoft.com/office/officeart/2005/8/layout/process5"/>
    <dgm:cxn modelId="{D504CC3F-3420-4199-933F-76F57F4CD055}" type="presParOf" srcId="{F447E32D-EE9A-4D00-AC56-3C5A91E09ADE}" destId="{A8A78497-8FFF-46D8-A293-1D04E512BEBA}" srcOrd="0" destOrd="0" presId="urn:microsoft.com/office/officeart/2005/8/layout/process5"/>
    <dgm:cxn modelId="{4C02326A-8D16-4FF2-B743-FC6F3D6544A8}" type="presParOf" srcId="{AB0CA3A8-B343-4355-B738-409019D5FC3F}" destId="{51FF1CA1-1306-4CD8-8546-0FD5F1A0CC80}" srcOrd="34" destOrd="0" presId="urn:microsoft.com/office/officeart/2005/8/layout/process5"/>
    <dgm:cxn modelId="{D9F54BE4-23D2-400D-8D61-AB5415F21155}" type="presParOf" srcId="{AB0CA3A8-B343-4355-B738-409019D5FC3F}" destId="{78083639-35B2-4C31-BF2D-A4C90B1D70A2}" srcOrd="35" destOrd="0" presId="urn:microsoft.com/office/officeart/2005/8/layout/process5"/>
    <dgm:cxn modelId="{51C422CA-DB58-4ECD-B64D-86F6032C15C1}" type="presParOf" srcId="{78083639-35B2-4C31-BF2D-A4C90B1D70A2}" destId="{55C7AF9D-C5E4-4968-B50F-0EA813191069}" srcOrd="0" destOrd="0" presId="urn:microsoft.com/office/officeart/2005/8/layout/process5"/>
    <dgm:cxn modelId="{74B5D80F-6F32-4F8B-8016-613F0815344A}" type="presParOf" srcId="{AB0CA3A8-B343-4355-B738-409019D5FC3F}" destId="{ADF35FC7-A6BD-43EC-81DF-7EC28162A55F}" srcOrd="3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E3938B-C48E-4581-8E6B-9E930F5EB8CB}" type="doc">
      <dgm:prSet loTypeId="urn:microsoft.com/office/officeart/2005/8/layout/process5" loCatId="process" qsTypeId="urn:microsoft.com/office/officeart/2005/8/quickstyle/3d1" qsCatId="3D" csTypeId="urn:microsoft.com/office/officeart/2005/8/colors/accent1_2" csCatId="accent1" phldr="1"/>
      <dgm:spPr/>
    </dgm:pt>
    <dgm:pt modelId="{EA036778-0DFD-4771-9497-7379ACF5E84F}">
      <dgm:prSet phldrT="[Text]" custT="1"/>
      <dgm:spPr>
        <a:solidFill>
          <a:srgbClr val="92D050"/>
        </a:solidFill>
      </dgm:spPr>
      <dgm:t>
        <a:bodyPr/>
        <a:lstStyle/>
        <a:p>
          <a:r>
            <a:rPr lang="en-US" sz="1400" dirty="0" smtClean="0"/>
            <a:t>Commit</a:t>
          </a:r>
          <a:endParaRPr lang="en-US" sz="1400" dirty="0"/>
        </a:p>
      </dgm:t>
    </dgm:pt>
    <dgm:pt modelId="{1B8EC1BA-DD06-4EE1-A1D7-A49A5C5A0A23}" type="parTrans" cxnId="{8387D6E6-2324-426E-8ECA-244957035FAD}">
      <dgm:prSet/>
      <dgm:spPr/>
      <dgm:t>
        <a:bodyPr/>
        <a:lstStyle/>
        <a:p>
          <a:endParaRPr lang="en-US" sz="2000"/>
        </a:p>
      </dgm:t>
    </dgm:pt>
    <dgm:pt modelId="{7CB07180-94BF-4693-9AE5-63C24DCAC639}" type="sibTrans" cxnId="{8387D6E6-2324-426E-8ECA-244957035FAD}">
      <dgm:prSet custT="1"/>
      <dgm:spPr/>
      <dgm:t>
        <a:bodyPr/>
        <a:lstStyle/>
        <a:p>
          <a:endParaRPr lang="en-US" sz="1000"/>
        </a:p>
      </dgm:t>
    </dgm:pt>
    <dgm:pt modelId="{266AD82C-5FDE-4DAB-946B-2E0C804C7C61}">
      <dgm:prSet phldrT="[Text]" custT="1"/>
      <dgm:spPr>
        <a:solidFill>
          <a:srgbClr val="92D050"/>
        </a:solidFill>
      </dgm:spPr>
      <dgm:t>
        <a:bodyPr/>
        <a:lstStyle/>
        <a:p>
          <a:r>
            <a:rPr lang="en-US" sz="1400" dirty="0" smtClean="0"/>
            <a:t>Automated Tests</a:t>
          </a:r>
          <a:endParaRPr lang="en-US" sz="1400" dirty="0"/>
        </a:p>
      </dgm:t>
    </dgm:pt>
    <dgm:pt modelId="{24614027-192B-4AA4-9425-6EE011D496AD}" type="parTrans" cxnId="{6D88D645-17BA-4E76-A6CB-E48E821421E6}">
      <dgm:prSet/>
      <dgm:spPr/>
      <dgm:t>
        <a:bodyPr/>
        <a:lstStyle/>
        <a:p>
          <a:endParaRPr lang="en-US" sz="2000"/>
        </a:p>
      </dgm:t>
    </dgm:pt>
    <dgm:pt modelId="{331E7E1A-C024-4F84-86B0-0CFAFCA59017}" type="sibTrans" cxnId="{6D88D645-17BA-4E76-A6CB-E48E821421E6}">
      <dgm:prSet custT="1"/>
      <dgm:spPr/>
      <dgm:t>
        <a:bodyPr/>
        <a:lstStyle/>
        <a:p>
          <a:endParaRPr lang="en-US" sz="1000"/>
        </a:p>
      </dgm:t>
    </dgm:pt>
    <dgm:pt modelId="{C303DDAB-A9DE-4B1C-A1B6-355967E75922}">
      <dgm:prSet phldrT="[Text]" custT="1"/>
      <dgm:spPr>
        <a:solidFill>
          <a:srgbClr val="92D050"/>
        </a:solidFill>
      </dgm:spPr>
      <dgm:t>
        <a:bodyPr/>
        <a:lstStyle/>
        <a:p>
          <a:r>
            <a:rPr lang="en-US" sz="1400" dirty="0" smtClean="0"/>
            <a:t>Automated Tests</a:t>
          </a:r>
          <a:endParaRPr lang="en-US" sz="1400" dirty="0"/>
        </a:p>
      </dgm:t>
    </dgm:pt>
    <dgm:pt modelId="{AFDB7509-E157-449A-8EFF-DABEC0BBD49B}" type="parTrans" cxnId="{D552518A-1D56-464F-88FD-E7C9212EBD6F}">
      <dgm:prSet/>
      <dgm:spPr/>
      <dgm:t>
        <a:bodyPr/>
        <a:lstStyle/>
        <a:p>
          <a:endParaRPr lang="en-US" sz="2000"/>
        </a:p>
      </dgm:t>
    </dgm:pt>
    <dgm:pt modelId="{A2F52BF6-B58B-46AC-A01E-53859119D630}" type="sibTrans" cxnId="{D552518A-1D56-464F-88FD-E7C9212EBD6F}">
      <dgm:prSet custT="1"/>
      <dgm:spPr/>
      <dgm:t>
        <a:bodyPr/>
        <a:lstStyle/>
        <a:p>
          <a:endParaRPr lang="en-US" sz="1000"/>
        </a:p>
      </dgm:t>
    </dgm:pt>
    <dgm:pt modelId="{C3ECD0ED-009A-40CB-A4C7-EF0A61C06156}">
      <dgm:prSet phldrT="[Text]" custT="1"/>
      <dgm:spPr>
        <a:solidFill>
          <a:srgbClr val="92D050"/>
        </a:solidFill>
      </dgm:spPr>
      <dgm:t>
        <a:bodyPr/>
        <a:lstStyle/>
        <a:p>
          <a:r>
            <a:rPr lang="en-US" sz="1400" dirty="0" smtClean="0"/>
            <a:t>Merge to Master</a:t>
          </a:r>
          <a:endParaRPr lang="en-US" sz="1400" dirty="0"/>
        </a:p>
      </dgm:t>
    </dgm:pt>
    <dgm:pt modelId="{26283914-F211-47B7-81A4-2766FC3AF22D}" type="parTrans" cxnId="{CF227CD8-8205-43A2-B7B3-BC175AF5A9A4}">
      <dgm:prSet/>
      <dgm:spPr/>
      <dgm:t>
        <a:bodyPr/>
        <a:lstStyle/>
        <a:p>
          <a:endParaRPr lang="en-US" sz="2000"/>
        </a:p>
      </dgm:t>
    </dgm:pt>
    <dgm:pt modelId="{0E7B564B-561C-4166-8721-6EDEAA520588}" type="sibTrans" cxnId="{CF227CD8-8205-43A2-B7B3-BC175AF5A9A4}">
      <dgm:prSet custT="1"/>
      <dgm:spPr/>
      <dgm:t>
        <a:bodyPr/>
        <a:lstStyle/>
        <a:p>
          <a:endParaRPr lang="en-US" sz="1000"/>
        </a:p>
      </dgm:t>
    </dgm:pt>
    <dgm:pt modelId="{31846DED-61A0-4CA8-B489-E4CA5EBE3080}">
      <dgm:prSet phldrT="[Text]" custT="1"/>
      <dgm:spPr>
        <a:solidFill>
          <a:srgbClr val="92D050"/>
        </a:solidFill>
      </dgm:spPr>
      <dgm:t>
        <a:bodyPr/>
        <a:lstStyle/>
        <a:p>
          <a:r>
            <a:rPr lang="en-US" sz="1400" dirty="0" smtClean="0"/>
            <a:t>Repeat Release Cycle</a:t>
          </a:r>
          <a:endParaRPr lang="en-US" sz="1400" dirty="0"/>
        </a:p>
      </dgm:t>
    </dgm:pt>
    <dgm:pt modelId="{6D741452-CE10-4EF2-95C5-323B950E37E4}" type="parTrans" cxnId="{78BF416C-22E9-4193-BAAC-86CA89AB3252}">
      <dgm:prSet/>
      <dgm:spPr/>
      <dgm:t>
        <a:bodyPr/>
        <a:lstStyle/>
        <a:p>
          <a:endParaRPr lang="en-US" sz="2000"/>
        </a:p>
      </dgm:t>
    </dgm:pt>
    <dgm:pt modelId="{158CD6D0-0B03-4FC5-A17B-9BC85DAFBDFD}" type="sibTrans" cxnId="{78BF416C-22E9-4193-BAAC-86CA89AB3252}">
      <dgm:prSet/>
      <dgm:spPr/>
      <dgm:t>
        <a:bodyPr/>
        <a:lstStyle/>
        <a:p>
          <a:endParaRPr lang="en-US" sz="2000"/>
        </a:p>
      </dgm:t>
    </dgm:pt>
    <dgm:pt modelId="{89DFC540-EF8F-434F-B1A1-0C238616CD69}">
      <dgm:prSet phldrT="[Text]" custT="1"/>
      <dgm:spPr>
        <a:solidFill>
          <a:srgbClr val="92D050"/>
        </a:solidFill>
      </dgm:spPr>
      <dgm:t>
        <a:bodyPr/>
        <a:lstStyle/>
        <a:p>
          <a:r>
            <a:rPr lang="en-US" sz="1400" dirty="0" smtClean="0"/>
            <a:t>Automated Deployment to QA Machine</a:t>
          </a:r>
          <a:endParaRPr lang="en-US" sz="1400" dirty="0"/>
        </a:p>
      </dgm:t>
    </dgm:pt>
    <dgm:pt modelId="{16A7E743-64C0-48F4-9C53-EDBDC939ABA5}" type="parTrans" cxnId="{C66A49A1-E65C-42CB-A59E-426B70302D46}">
      <dgm:prSet/>
      <dgm:spPr/>
      <dgm:t>
        <a:bodyPr/>
        <a:lstStyle/>
        <a:p>
          <a:endParaRPr lang="en-US" sz="2000"/>
        </a:p>
      </dgm:t>
    </dgm:pt>
    <dgm:pt modelId="{8D09343A-722B-48B9-9653-87ECA785817D}" type="sibTrans" cxnId="{C66A49A1-E65C-42CB-A59E-426B70302D46}">
      <dgm:prSet custT="1"/>
      <dgm:spPr/>
      <dgm:t>
        <a:bodyPr/>
        <a:lstStyle/>
        <a:p>
          <a:endParaRPr lang="en-US" sz="1000"/>
        </a:p>
      </dgm:t>
    </dgm:pt>
    <dgm:pt modelId="{AA4246C3-5D7D-490D-B911-F528F99BF040}">
      <dgm:prSet phldrT="[Text]" custT="1"/>
      <dgm:spPr>
        <a:solidFill>
          <a:srgbClr val="92D050"/>
        </a:solidFill>
      </dgm:spPr>
      <dgm:t>
        <a:bodyPr/>
        <a:lstStyle/>
        <a:p>
          <a:r>
            <a:rPr lang="en-US" sz="1400" dirty="0" smtClean="0"/>
            <a:t>Automated Deployment to QA Machine</a:t>
          </a:r>
          <a:endParaRPr lang="en-US" sz="1400" dirty="0"/>
        </a:p>
      </dgm:t>
    </dgm:pt>
    <dgm:pt modelId="{6DE126B7-4461-42C4-B9FC-252CE9E86AEB}" type="parTrans" cxnId="{E9DE7AC9-6C4D-431D-A689-5B72B363CC5F}">
      <dgm:prSet/>
      <dgm:spPr/>
      <dgm:t>
        <a:bodyPr/>
        <a:lstStyle/>
        <a:p>
          <a:endParaRPr lang="en-US" sz="2000"/>
        </a:p>
      </dgm:t>
    </dgm:pt>
    <dgm:pt modelId="{C4D5225A-6056-43EA-8DF8-542937CDA2D8}" type="sibTrans" cxnId="{E9DE7AC9-6C4D-431D-A689-5B72B363CC5F}">
      <dgm:prSet custT="1"/>
      <dgm:spPr/>
      <dgm:t>
        <a:bodyPr/>
        <a:lstStyle/>
        <a:p>
          <a:endParaRPr lang="en-US" sz="1000"/>
        </a:p>
      </dgm:t>
    </dgm:pt>
    <dgm:pt modelId="{73E0816C-8F00-4B22-A479-9AF653DA593F}">
      <dgm:prSet phldrT="[Text]" custT="1"/>
      <dgm:spPr>
        <a:solidFill>
          <a:srgbClr val="92D050"/>
        </a:solidFill>
      </dgm:spPr>
      <dgm:t>
        <a:bodyPr/>
        <a:lstStyle/>
        <a:p>
          <a:r>
            <a:rPr lang="en-US" sz="1400" dirty="0" smtClean="0"/>
            <a:t>Create tag in Release Branch</a:t>
          </a:r>
          <a:endParaRPr lang="en-US" sz="1400" dirty="0"/>
        </a:p>
      </dgm:t>
    </dgm:pt>
    <dgm:pt modelId="{6A8BED15-5E7E-4CE6-95F3-0D5E7C71DD24}" type="parTrans" cxnId="{62C29AB3-CF91-4E13-99A6-651ED60238EA}">
      <dgm:prSet/>
      <dgm:spPr/>
      <dgm:t>
        <a:bodyPr/>
        <a:lstStyle/>
        <a:p>
          <a:endParaRPr lang="en-US" sz="2000"/>
        </a:p>
      </dgm:t>
    </dgm:pt>
    <dgm:pt modelId="{FD50710A-8BC6-4591-889D-F5AB9BC07056}" type="sibTrans" cxnId="{62C29AB3-CF91-4E13-99A6-651ED60238EA}">
      <dgm:prSet custT="1"/>
      <dgm:spPr/>
      <dgm:t>
        <a:bodyPr/>
        <a:lstStyle/>
        <a:p>
          <a:endParaRPr lang="en-US" sz="1000"/>
        </a:p>
      </dgm:t>
    </dgm:pt>
    <dgm:pt modelId="{D1F062C3-B12B-493A-8A42-4B27B38E7531}">
      <dgm:prSet phldrT="[Text]" custT="1"/>
      <dgm:spPr>
        <a:solidFill>
          <a:srgbClr val="92D050"/>
        </a:solidFill>
      </dgm:spPr>
      <dgm:t>
        <a:bodyPr/>
        <a:lstStyle/>
        <a:p>
          <a:r>
            <a:rPr lang="en-US" sz="1400" dirty="0" smtClean="0"/>
            <a:t>Email to cicd@tpsonline.com</a:t>
          </a:r>
          <a:endParaRPr lang="en-US" sz="1400" dirty="0"/>
        </a:p>
      </dgm:t>
    </dgm:pt>
    <dgm:pt modelId="{48016BBF-76A3-45C8-8AA2-10583A24D68A}" type="parTrans" cxnId="{8EF0853B-BD8F-490D-9C15-E42E7096374D}">
      <dgm:prSet/>
      <dgm:spPr/>
      <dgm:t>
        <a:bodyPr/>
        <a:lstStyle/>
        <a:p>
          <a:endParaRPr lang="en-US" sz="2000"/>
        </a:p>
      </dgm:t>
    </dgm:pt>
    <dgm:pt modelId="{43D0AFAB-98BF-4E52-B2B9-9427D9557A2A}" type="sibTrans" cxnId="{8EF0853B-BD8F-490D-9C15-E42E7096374D}">
      <dgm:prSet custT="1"/>
      <dgm:spPr/>
      <dgm:t>
        <a:bodyPr/>
        <a:lstStyle/>
        <a:p>
          <a:endParaRPr lang="en-US" sz="1000"/>
        </a:p>
      </dgm:t>
    </dgm:pt>
    <dgm:pt modelId="{3C506A12-3D1A-4C66-A4BD-B44C8B49F62B}">
      <dgm:prSet phldrT="[Text]" custT="1"/>
      <dgm:spPr>
        <a:solidFill>
          <a:srgbClr val="FFC000"/>
        </a:solidFill>
      </dgm:spPr>
      <dgm:t>
        <a:bodyPr/>
        <a:lstStyle/>
        <a:p>
          <a:r>
            <a:rPr lang="en-US" sz="1400" dirty="0" smtClean="0"/>
            <a:t>Automated Patch Creation and Alert</a:t>
          </a:r>
          <a:endParaRPr lang="en-US" sz="1400" dirty="0"/>
        </a:p>
      </dgm:t>
    </dgm:pt>
    <dgm:pt modelId="{8EDF852E-7F80-441A-9968-12AED38F9F62}" type="parTrans" cxnId="{E9A3F46D-921E-4274-8CF1-2087971EEEA4}">
      <dgm:prSet/>
      <dgm:spPr/>
      <dgm:t>
        <a:bodyPr/>
        <a:lstStyle/>
        <a:p>
          <a:endParaRPr lang="en-US" sz="2000"/>
        </a:p>
      </dgm:t>
    </dgm:pt>
    <dgm:pt modelId="{7BC71342-153E-4B2B-9E9A-5650618AB78A}" type="sibTrans" cxnId="{E9A3F46D-921E-4274-8CF1-2087971EEEA4}">
      <dgm:prSet custT="1"/>
      <dgm:spPr/>
      <dgm:t>
        <a:bodyPr/>
        <a:lstStyle/>
        <a:p>
          <a:endParaRPr lang="en-US" sz="1000"/>
        </a:p>
      </dgm:t>
    </dgm:pt>
    <dgm:pt modelId="{AFB90FA8-8850-4ECC-800B-AEE7A6AC1F70}">
      <dgm:prSet phldrT="[Text]" custT="1"/>
      <dgm:spPr>
        <a:solidFill>
          <a:srgbClr val="FFC000"/>
        </a:solidFill>
      </dgm:spPr>
      <dgm:t>
        <a:bodyPr/>
        <a:lstStyle/>
        <a:p>
          <a:r>
            <a:rPr lang="en-US" sz="1400" dirty="0" smtClean="0"/>
            <a:t>Patch Execution on SIT Environment</a:t>
          </a:r>
          <a:endParaRPr lang="en-US" sz="1400" dirty="0"/>
        </a:p>
      </dgm:t>
    </dgm:pt>
    <dgm:pt modelId="{63B0E340-8C9F-4F7E-9DAA-6BC7DA74BCF8}" type="parTrans" cxnId="{6377F774-42DE-4A08-8E57-5ACBD30D2BF5}">
      <dgm:prSet/>
      <dgm:spPr/>
      <dgm:t>
        <a:bodyPr/>
        <a:lstStyle/>
        <a:p>
          <a:endParaRPr lang="en-US" sz="2000"/>
        </a:p>
      </dgm:t>
    </dgm:pt>
    <dgm:pt modelId="{EEBD1F96-069F-451D-B6C8-8652D7183F56}" type="sibTrans" cxnId="{6377F774-42DE-4A08-8E57-5ACBD30D2BF5}">
      <dgm:prSet custT="1"/>
      <dgm:spPr/>
      <dgm:t>
        <a:bodyPr/>
        <a:lstStyle/>
        <a:p>
          <a:endParaRPr lang="en-US" sz="1000"/>
        </a:p>
      </dgm:t>
    </dgm:pt>
    <dgm:pt modelId="{676AB4DC-D0C3-42BB-9948-1561FD948C65}">
      <dgm:prSet phldrT="[Text]" custT="1"/>
      <dgm:spPr>
        <a:solidFill>
          <a:srgbClr val="FFC000"/>
        </a:solidFill>
      </dgm:spPr>
      <dgm:t>
        <a:bodyPr/>
        <a:lstStyle/>
        <a:p>
          <a:r>
            <a:rPr lang="en-US" sz="1400" dirty="0" smtClean="0"/>
            <a:t>Automated + Manual Testing on SIT Environment</a:t>
          </a:r>
          <a:endParaRPr lang="en-US" sz="1400" dirty="0"/>
        </a:p>
      </dgm:t>
    </dgm:pt>
    <dgm:pt modelId="{EED1BA79-609A-4781-8815-81A52692F214}" type="parTrans" cxnId="{F961D46C-94B2-4218-A928-72789781921D}">
      <dgm:prSet/>
      <dgm:spPr/>
      <dgm:t>
        <a:bodyPr/>
        <a:lstStyle/>
        <a:p>
          <a:endParaRPr lang="en-US" sz="2000"/>
        </a:p>
      </dgm:t>
    </dgm:pt>
    <dgm:pt modelId="{943C4FC4-7A70-47B6-B306-43C9A0186A5D}" type="sibTrans" cxnId="{F961D46C-94B2-4218-A928-72789781921D}">
      <dgm:prSet custT="1"/>
      <dgm:spPr/>
      <dgm:t>
        <a:bodyPr/>
        <a:lstStyle/>
        <a:p>
          <a:endParaRPr lang="en-US" sz="1000"/>
        </a:p>
      </dgm:t>
    </dgm:pt>
    <dgm:pt modelId="{64705CA7-F19F-49EF-B835-F0D58D983BB8}">
      <dgm:prSet phldrT="[Text]" custT="1"/>
      <dgm:spPr>
        <a:solidFill>
          <a:srgbClr val="FFC000"/>
        </a:solidFill>
      </dgm:spPr>
      <dgm:t>
        <a:bodyPr/>
        <a:lstStyle/>
        <a:p>
          <a:r>
            <a:rPr lang="en-US" sz="1400" dirty="0" smtClean="0"/>
            <a:t>Patch Execution on UAT Environment</a:t>
          </a:r>
          <a:endParaRPr lang="en-US" sz="1400" dirty="0"/>
        </a:p>
      </dgm:t>
    </dgm:pt>
    <dgm:pt modelId="{D7B4C6C2-8459-45E3-B797-125FCAA57356}" type="parTrans" cxnId="{3A0D0E15-AC19-464A-B456-9F0880F77B2C}">
      <dgm:prSet/>
      <dgm:spPr/>
      <dgm:t>
        <a:bodyPr/>
        <a:lstStyle/>
        <a:p>
          <a:endParaRPr lang="en-US" sz="2000"/>
        </a:p>
      </dgm:t>
    </dgm:pt>
    <dgm:pt modelId="{B3D90FE6-E2B0-43B0-81A0-E2ADBEF18CC0}" type="sibTrans" cxnId="{3A0D0E15-AC19-464A-B456-9F0880F77B2C}">
      <dgm:prSet custT="1"/>
      <dgm:spPr/>
      <dgm:t>
        <a:bodyPr/>
        <a:lstStyle/>
        <a:p>
          <a:endParaRPr lang="en-US" sz="1000"/>
        </a:p>
      </dgm:t>
    </dgm:pt>
    <dgm:pt modelId="{1A73FEF1-2FB7-4EE5-8164-AC398B8BDA2C}">
      <dgm:prSet phldrT="[Text]" custT="1"/>
      <dgm:spPr>
        <a:solidFill>
          <a:srgbClr val="FFC000"/>
        </a:solidFill>
      </dgm:spPr>
      <dgm:t>
        <a:bodyPr/>
        <a:lstStyle/>
        <a:p>
          <a:r>
            <a:rPr lang="en-US" sz="1400" dirty="0" smtClean="0"/>
            <a:t>Automated + Manual Testing on UAT Environment</a:t>
          </a:r>
          <a:endParaRPr lang="en-US" sz="1400" dirty="0"/>
        </a:p>
      </dgm:t>
    </dgm:pt>
    <dgm:pt modelId="{CF0AEBF7-63A6-40E4-865A-C599D8F9928E}" type="parTrans" cxnId="{CCA036EB-4F77-4420-A683-816B788FC969}">
      <dgm:prSet/>
      <dgm:spPr/>
      <dgm:t>
        <a:bodyPr/>
        <a:lstStyle/>
        <a:p>
          <a:endParaRPr lang="en-US" sz="2000"/>
        </a:p>
      </dgm:t>
    </dgm:pt>
    <dgm:pt modelId="{B9AD4AD0-42E5-4FB9-9B1C-8498B7B22414}" type="sibTrans" cxnId="{CCA036EB-4F77-4420-A683-816B788FC969}">
      <dgm:prSet custT="1"/>
      <dgm:spPr/>
      <dgm:t>
        <a:bodyPr/>
        <a:lstStyle/>
        <a:p>
          <a:endParaRPr lang="en-US" sz="1000"/>
        </a:p>
      </dgm:t>
    </dgm:pt>
    <dgm:pt modelId="{E9849128-5A51-453A-9BE3-5FEC5D2B8035}">
      <dgm:prSet phldrT="[Text]" custT="1"/>
      <dgm:spPr>
        <a:solidFill>
          <a:srgbClr val="FFC000"/>
        </a:solidFill>
      </dgm:spPr>
      <dgm:t>
        <a:bodyPr/>
        <a:lstStyle/>
        <a:p>
          <a:r>
            <a:rPr lang="en-US" sz="1400" dirty="0" smtClean="0"/>
            <a:t>Patch Execution on Production</a:t>
          </a:r>
          <a:endParaRPr lang="en-US" sz="1400" dirty="0"/>
        </a:p>
      </dgm:t>
    </dgm:pt>
    <dgm:pt modelId="{8DE0B868-49EA-413D-A5AE-989700373CD0}" type="parTrans" cxnId="{45B5E29D-BC45-4A84-9DB5-64B4AD4CDADC}">
      <dgm:prSet/>
      <dgm:spPr/>
      <dgm:t>
        <a:bodyPr/>
        <a:lstStyle/>
        <a:p>
          <a:endParaRPr lang="en-US" sz="2000"/>
        </a:p>
      </dgm:t>
    </dgm:pt>
    <dgm:pt modelId="{23B46A0A-60C5-41F7-BA3E-9D5447C7FC35}" type="sibTrans" cxnId="{45B5E29D-BC45-4A84-9DB5-64B4AD4CDADC}">
      <dgm:prSet custT="1"/>
      <dgm:spPr/>
      <dgm:t>
        <a:bodyPr/>
        <a:lstStyle/>
        <a:p>
          <a:endParaRPr lang="en-US" sz="1000"/>
        </a:p>
      </dgm:t>
    </dgm:pt>
    <dgm:pt modelId="{CAFFC03B-39FC-4531-B1AB-72D96C9BA1F1}">
      <dgm:prSet phldrT="[Text]" custT="1"/>
      <dgm:spPr>
        <a:solidFill>
          <a:srgbClr val="FFC000"/>
        </a:solidFill>
      </dgm:spPr>
      <dgm:t>
        <a:bodyPr/>
        <a:lstStyle/>
        <a:p>
          <a:r>
            <a:rPr lang="en-US" sz="1400" dirty="0" smtClean="0"/>
            <a:t>Monitoring on Production</a:t>
          </a:r>
          <a:endParaRPr lang="en-US" sz="1400" dirty="0"/>
        </a:p>
      </dgm:t>
    </dgm:pt>
    <dgm:pt modelId="{FF38511B-974D-40F1-BFC3-D6CA173C4E7F}" type="parTrans" cxnId="{D4CA1A67-F796-4AFB-8BAC-100AD9AC1131}">
      <dgm:prSet/>
      <dgm:spPr/>
      <dgm:t>
        <a:bodyPr/>
        <a:lstStyle/>
        <a:p>
          <a:endParaRPr lang="en-US" sz="2000"/>
        </a:p>
      </dgm:t>
    </dgm:pt>
    <dgm:pt modelId="{838FB143-2057-4F5E-B355-9E337A60A086}" type="sibTrans" cxnId="{D4CA1A67-F796-4AFB-8BAC-100AD9AC1131}">
      <dgm:prSet custT="1"/>
      <dgm:spPr/>
      <dgm:t>
        <a:bodyPr/>
        <a:lstStyle/>
        <a:p>
          <a:endParaRPr lang="en-US" sz="1000"/>
        </a:p>
      </dgm:t>
    </dgm:pt>
    <dgm:pt modelId="{AB0CA3A8-B343-4355-B738-409019D5FC3F}" type="pres">
      <dgm:prSet presAssocID="{37E3938B-C48E-4581-8E6B-9E930F5EB8CB}" presName="diagram" presStyleCnt="0">
        <dgm:presLayoutVars>
          <dgm:dir/>
          <dgm:resizeHandles val="exact"/>
        </dgm:presLayoutVars>
      </dgm:prSet>
      <dgm:spPr/>
    </dgm:pt>
    <dgm:pt modelId="{82B84F4E-9145-4A8F-8280-96EE136A1DD3}" type="pres">
      <dgm:prSet presAssocID="{EA036778-0DFD-4771-9497-7379ACF5E84F}" presName="node" presStyleLbl="node1" presStyleIdx="0" presStyleCnt="16">
        <dgm:presLayoutVars>
          <dgm:bulletEnabled val="1"/>
        </dgm:presLayoutVars>
      </dgm:prSet>
      <dgm:spPr/>
      <dgm:t>
        <a:bodyPr/>
        <a:lstStyle/>
        <a:p>
          <a:endParaRPr lang="en-US"/>
        </a:p>
      </dgm:t>
    </dgm:pt>
    <dgm:pt modelId="{E790A2F7-C977-4F09-A42B-753D762E24DC}" type="pres">
      <dgm:prSet presAssocID="{7CB07180-94BF-4693-9AE5-63C24DCAC639}" presName="sibTrans" presStyleLbl="sibTrans2D1" presStyleIdx="0" presStyleCnt="15"/>
      <dgm:spPr/>
      <dgm:t>
        <a:bodyPr/>
        <a:lstStyle/>
        <a:p>
          <a:endParaRPr lang="en-US"/>
        </a:p>
      </dgm:t>
    </dgm:pt>
    <dgm:pt modelId="{9F3BEA62-9885-4355-9D40-BF3FCF1B58F9}" type="pres">
      <dgm:prSet presAssocID="{7CB07180-94BF-4693-9AE5-63C24DCAC639}" presName="connectorText" presStyleLbl="sibTrans2D1" presStyleIdx="0" presStyleCnt="15"/>
      <dgm:spPr/>
      <dgm:t>
        <a:bodyPr/>
        <a:lstStyle/>
        <a:p>
          <a:endParaRPr lang="en-US"/>
        </a:p>
      </dgm:t>
    </dgm:pt>
    <dgm:pt modelId="{3B389ACB-CE0B-4B55-9CD0-AA6B3332B8D7}" type="pres">
      <dgm:prSet presAssocID="{89DFC540-EF8F-434F-B1A1-0C238616CD69}" presName="node" presStyleLbl="node1" presStyleIdx="1" presStyleCnt="16">
        <dgm:presLayoutVars>
          <dgm:bulletEnabled val="1"/>
        </dgm:presLayoutVars>
      </dgm:prSet>
      <dgm:spPr/>
      <dgm:t>
        <a:bodyPr/>
        <a:lstStyle/>
        <a:p>
          <a:endParaRPr lang="en-US"/>
        </a:p>
      </dgm:t>
    </dgm:pt>
    <dgm:pt modelId="{A7A169DA-EF99-40B0-9B65-FF05804F07B7}" type="pres">
      <dgm:prSet presAssocID="{8D09343A-722B-48B9-9653-87ECA785817D}" presName="sibTrans" presStyleLbl="sibTrans2D1" presStyleIdx="1" presStyleCnt="15"/>
      <dgm:spPr/>
      <dgm:t>
        <a:bodyPr/>
        <a:lstStyle/>
        <a:p>
          <a:endParaRPr lang="en-US"/>
        </a:p>
      </dgm:t>
    </dgm:pt>
    <dgm:pt modelId="{26FDC7A0-48EB-4C54-A544-BF34BC5F255F}" type="pres">
      <dgm:prSet presAssocID="{8D09343A-722B-48B9-9653-87ECA785817D}" presName="connectorText" presStyleLbl="sibTrans2D1" presStyleIdx="1" presStyleCnt="15"/>
      <dgm:spPr/>
      <dgm:t>
        <a:bodyPr/>
        <a:lstStyle/>
        <a:p>
          <a:endParaRPr lang="en-US"/>
        </a:p>
      </dgm:t>
    </dgm:pt>
    <dgm:pt modelId="{57DA8214-8C24-42B6-9CFB-988461D63488}" type="pres">
      <dgm:prSet presAssocID="{266AD82C-5FDE-4DAB-946B-2E0C804C7C61}" presName="node" presStyleLbl="node1" presStyleIdx="2" presStyleCnt="16">
        <dgm:presLayoutVars>
          <dgm:bulletEnabled val="1"/>
        </dgm:presLayoutVars>
      </dgm:prSet>
      <dgm:spPr/>
      <dgm:t>
        <a:bodyPr/>
        <a:lstStyle/>
        <a:p>
          <a:endParaRPr lang="en-US"/>
        </a:p>
      </dgm:t>
    </dgm:pt>
    <dgm:pt modelId="{DADAA18E-8F9E-4B83-8306-A6FEDF112D80}" type="pres">
      <dgm:prSet presAssocID="{331E7E1A-C024-4F84-86B0-0CFAFCA59017}" presName="sibTrans" presStyleLbl="sibTrans2D1" presStyleIdx="2" presStyleCnt="15"/>
      <dgm:spPr/>
      <dgm:t>
        <a:bodyPr/>
        <a:lstStyle/>
        <a:p>
          <a:endParaRPr lang="en-US"/>
        </a:p>
      </dgm:t>
    </dgm:pt>
    <dgm:pt modelId="{F0633216-3DC0-424B-8C4E-27BC12B8BE1C}" type="pres">
      <dgm:prSet presAssocID="{331E7E1A-C024-4F84-86B0-0CFAFCA59017}" presName="connectorText" presStyleLbl="sibTrans2D1" presStyleIdx="2" presStyleCnt="15"/>
      <dgm:spPr/>
      <dgm:t>
        <a:bodyPr/>
        <a:lstStyle/>
        <a:p>
          <a:endParaRPr lang="en-US"/>
        </a:p>
      </dgm:t>
    </dgm:pt>
    <dgm:pt modelId="{29167EEC-C2CC-4D74-92D7-42D83298024F}" type="pres">
      <dgm:prSet presAssocID="{73E0816C-8F00-4B22-A479-9AF653DA593F}" presName="node" presStyleLbl="node1" presStyleIdx="3" presStyleCnt="16">
        <dgm:presLayoutVars>
          <dgm:bulletEnabled val="1"/>
        </dgm:presLayoutVars>
      </dgm:prSet>
      <dgm:spPr/>
      <dgm:t>
        <a:bodyPr/>
        <a:lstStyle/>
        <a:p>
          <a:endParaRPr lang="en-US"/>
        </a:p>
      </dgm:t>
    </dgm:pt>
    <dgm:pt modelId="{CC11E38D-8490-4783-9A85-BA9A6B3FE7AF}" type="pres">
      <dgm:prSet presAssocID="{FD50710A-8BC6-4591-889D-F5AB9BC07056}" presName="sibTrans" presStyleLbl="sibTrans2D1" presStyleIdx="3" presStyleCnt="15"/>
      <dgm:spPr/>
      <dgm:t>
        <a:bodyPr/>
        <a:lstStyle/>
        <a:p>
          <a:endParaRPr lang="en-US"/>
        </a:p>
      </dgm:t>
    </dgm:pt>
    <dgm:pt modelId="{1EC5DB6F-F438-400B-B870-5889C5AB452C}" type="pres">
      <dgm:prSet presAssocID="{FD50710A-8BC6-4591-889D-F5AB9BC07056}" presName="connectorText" presStyleLbl="sibTrans2D1" presStyleIdx="3" presStyleCnt="15"/>
      <dgm:spPr/>
      <dgm:t>
        <a:bodyPr/>
        <a:lstStyle/>
        <a:p>
          <a:endParaRPr lang="en-US"/>
        </a:p>
      </dgm:t>
    </dgm:pt>
    <dgm:pt modelId="{9ACA8FF7-DBDD-4882-94C7-A5D77C51046F}" type="pres">
      <dgm:prSet presAssocID="{D1F062C3-B12B-493A-8A42-4B27B38E7531}" presName="node" presStyleLbl="node1" presStyleIdx="4" presStyleCnt="16">
        <dgm:presLayoutVars>
          <dgm:bulletEnabled val="1"/>
        </dgm:presLayoutVars>
      </dgm:prSet>
      <dgm:spPr/>
      <dgm:t>
        <a:bodyPr/>
        <a:lstStyle/>
        <a:p>
          <a:endParaRPr lang="en-US"/>
        </a:p>
      </dgm:t>
    </dgm:pt>
    <dgm:pt modelId="{B78AEF44-D9D3-4500-9F4B-861F6AB14E7B}" type="pres">
      <dgm:prSet presAssocID="{43D0AFAB-98BF-4E52-B2B9-9427D9557A2A}" presName="sibTrans" presStyleLbl="sibTrans2D1" presStyleIdx="4" presStyleCnt="15"/>
      <dgm:spPr/>
      <dgm:t>
        <a:bodyPr/>
        <a:lstStyle/>
        <a:p>
          <a:endParaRPr lang="en-US"/>
        </a:p>
      </dgm:t>
    </dgm:pt>
    <dgm:pt modelId="{CB5257FF-1D8A-4540-B3F5-F0CA716BD970}" type="pres">
      <dgm:prSet presAssocID="{43D0AFAB-98BF-4E52-B2B9-9427D9557A2A}" presName="connectorText" presStyleLbl="sibTrans2D1" presStyleIdx="4" presStyleCnt="15"/>
      <dgm:spPr/>
      <dgm:t>
        <a:bodyPr/>
        <a:lstStyle/>
        <a:p>
          <a:endParaRPr lang="en-US"/>
        </a:p>
      </dgm:t>
    </dgm:pt>
    <dgm:pt modelId="{F9F504B6-E93B-4DC7-A21D-3E36277529D2}" type="pres">
      <dgm:prSet presAssocID="{3C506A12-3D1A-4C66-A4BD-B44C8B49F62B}" presName="node" presStyleLbl="node1" presStyleIdx="5" presStyleCnt="16">
        <dgm:presLayoutVars>
          <dgm:bulletEnabled val="1"/>
        </dgm:presLayoutVars>
      </dgm:prSet>
      <dgm:spPr/>
      <dgm:t>
        <a:bodyPr/>
        <a:lstStyle/>
        <a:p>
          <a:endParaRPr lang="en-US"/>
        </a:p>
      </dgm:t>
    </dgm:pt>
    <dgm:pt modelId="{DDC88519-FFA9-43A1-8325-923F42F7E54C}" type="pres">
      <dgm:prSet presAssocID="{7BC71342-153E-4B2B-9E9A-5650618AB78A}" presName="sibTrans" presStyleLbl="sibTrans2D1" presStyleIdx="5" presStyleCnt="15"/>
      <dgm:spPr/>
      <dgm:t>
        <a:bodyPr/>
        <a:lstStyle/>
        <a:p>
          <a:endParaRPr lang="en-US"/>
        </a:p>
      </dgm:t>
    </dgm:pt>
    <dgm:pt modelId="{71CA2EFA-8302-4C17-874E-FB01AF9574D1}" type="pres">
      <dgm:prSet presAssocID="{7BC71342-153E-4B2B-9E9A-5650618AB78A}" presName="connectorText" presStyleLbl="sibTrans2D1" presStyleIdx="5" presStyleCnt="15"/>
      <dgm:spPr/>
      <dgm:t>
        <a:bodyPr/>
        <a:lstStyle/>
        <a:p>
          <a:endParaRPr lang="en-US"/>
        </a:p>
      </dgm:t>
    </dgm:pt>
    <dgm:pt modelId="{B663D57D-DC08-4A1D-A51B-AE49F68D5B69}" type="pres">
      <dgm:prSet presAssocID="{AFB90FA8-8850-4ECC-800B-AEE7A6AC1F70}" presName="node" presStyleLbl="node1" presStyleIdx="6" presStyleCnt="16">
        <dgm:presLayoutVars>
          <dgm:bulletEnabled val="1"/>
        </dgm:presLayoutVars>
      </dgm:prSet>
      <dgm:spPr/>
      <dgm:t>
        <a:bodyPr/>
        <a:lstStyle/>
        <a:p>
          <a:endParaRPr lang="en-US"/>
        </a:p>
      </dgm:t>
    </dgm:pt>
    <dgm:pt modelId="{6EEA4D3E-E4C5-40C6-B7CB-56D9ACFDEB0E}" type="pres">
      <dgm:prSet presAssocID="{EEBD1F96-069F-451D-B6C8-8652D7183F56}" presName="sibTrans" presStyleLbl="sibTrans2D1" presStyleIdx="6" presStyleCnt="15"/>
      <dgm:spPr/>
      <dgm:t>
        <a:bodyPr/>
        <a:lstStyle/>
        <a:p>
          <a:endParaRPr lang="en-US"/>
        </a:p>
      </dgm:t>
    </dgm:pt>
    <dgm:pt modelId="{A2CB6A3D-6873-4A6E-B028-A13C7EFBB965}" type="pres">
      <dgm:prSet presAssocID="{EEBD1F96-069F-451D-B6C8-8652D7183F56}" presName="connectorText" presStyleLbl="sibTrans2D1" presStyleIdx="6" presStyleCnt="15"/>
      <dgm:spPr/>
      <dgm:t>
        <a:bodyPr/>
        <a:lstStyle/>
        <a:p>
          <a:endParaRPr lang="en-US"/>
        </a:p>
      </dgm:t>
    </dgm:pt>
    <dgm:pt modelId="{5D7B8973-440A-4CDD-A2FB-6C2E2E5A78C2}" type="pres">
      <dgm:prSet presAssocID="{676AB4DC-D0C3-42BB-9948-1561FD948C65}" presName="node" presStyleLbl="node1" presStyleIdx="7" presStyleCnt="16">
        <dgm:presLayoutVars>
          <dgm:bulletEnabled val="1"/>
        </dgm:presLayoutVars>
      </dgm:prSet>
      <dgm:spPr/>
      <dgm:t>
        <a:bodyPr/>
        <a:lstStyle/>
        <a:p>
          <a:endParaRPr lang="en-US"/>
        </a:p>
      </dgm:t>
    </dgm:pt>
    <dgm:pt modelId="{BE1FA2BC-55CC-48C9-A282-583796CA90A8}" type="pres">
      <dgm:prSet presAssocID="{943C4FC4-7A70-47B6-B306-43C9A0186A5D}" presName="sibTrans" presStyleLbl="sibTrans2D1" presStyleIdx="7" presStyleCnt="15"/>
      <dgm:spPr/>
      <dgm:t>
        <a:bodyPr/>
        <a:lstStyle/>
        <a:p>
          <a:endParaRPr lang="en-US"/>
        </a:p>
      </dgm:t>
    </dgm:pt>
    <dgm:pt modelId="{F379099F-B64C-41AD-974B-DA99EDECB88E}" type="pres">
      <dgm:prSet presAssocID="{943C4FC4-7A70-47B6-B306-43C9A0186A5D}" presName="connectorText" presStyleLbl="sibTrans2D1" presStyleIdx="7" presStyleCnt="15"/>
      <dgm:spPr/>
      <dgm:t>
        <a:bodyPr/>
        <a:lstStyle/>
        <a:p>
          <a:endParaRPr lang="en-US"/>
        </a:p>
      </dgm:t>
    </dgm:pt>
    <dgm:pt modelId="{B20FB3B4-E35F-4AAE-855B-886EBA890A9C}" type="pres">
      <dgm:prSet presAssocID="{64705CA7-F19F-49EF-B835-F0D58D983BB8}" presName="node" presStyleLbl="node1" presStyleIdx="8" presStyleCnt="16">
        <dgm:presLayoutVars>
          <dgm:bulletEnabled val="1"/>
        </dgm:presLayoutVars>
      </dgm:prSet>
      <dgm:spPr/>
      <dgm:t>
        <a:bodyPr/>
        <a:lstStyle/>
        <a:p>
          <a:endParaRPr lang="en-US"/>
        </a:p>
      </dgm:t>
    </dgm:pt>
    <dgm:pt modelId="{BAAC5A2C-CF7F-419B-A8F6-A6BA00E5D149}" type="pres">
      <dgm:prSet presAssocID="{B3D90FE6-E2B0-43B0-81A0-E2ADBEF18CC0}" presName="sibTrans" presStyleLbl="sibTrans2D1" presStyleIdx="8" presStyleCnt="15"/>
      <dgm:spPr/>
      <dgm:t>
        <a:bodyPr/>
        <a:lstStyle/>
        <a:p>
          <a:endParaRPr lang="en-US"/>
        </a:p>
      </dgm:t>
    </dgm:pt>
    <dgm:pt modelId="{E61DAC80-43F3-48CC-9B63-00B54F03141C}" type="pres">
      <dgm:prSet presAssocID="{B3D90FE6-E2B0-43B0-81A0-E2ADBEF18CC0}" presName="connectorText" presStyleLbl="sibTrans2D1" presStyleIdx="8" presStyleCnt="15"/>
      <dgm:spPr/>
      <dgm:t>
        <a:bodyPr/>
        <a:lstStyle/>
        <a:p>
          <a:endParaRPr lang="en-US"/>
        </a:p>
      </dgm:t>
    </dgm:pt>
    <dgm:pt modelId="{35EDE1BB-D94B-4EFB-B100-5DE213512F0B}" type="pres">
      <dgm:prSet presAssocID="{1A73FEF1-2FB7-4EE5-8164-AC398B8BDA2C}" presName="node" presStyleLbl="node1" presStyleIdx="9" presStyleCnt="16">
        <dgm:presLayoutVars>
          <dgm:bulletEnabled val="1"/>
        </dgm:presLayoutVars>
      </dgm:prSet>
      <dgm:spPr/>
      <dgm:t>
        <a:bodyPr/>
        <a:lstStyle/>
        <a:p>
          <a:endParaRPr lang="en-US"/>
        </a:p>
      </dgm:t>
    </dgm:pt>
    <dgm:pt modelId="{FD356A65-C7BF-4892-9F44-A0B78B682F2E}" type="pres">
      <dgm:prSet presAssocID="{B9AD4AD0-42E5-4FB9-9B1C-8498B7B22414}" presName="sibTrans" presStyleLbl="sibTrans2D1" presStyleIdx="9" presStyleCnt="15"/>
      <dgm:spPr/>
      <dgm:t>
        <a:bodyPr/>
        <a:lstStyle/>
        <a:p>
          <a:endParaRPr lang="en-US"/>
        </a:p>
      </dgm:t>
    </dgm:pt>
    <dgm:pt modelId="{343AF6CA-C902-4144-BA6C-94D97B781A4C}" type="pres">
      <dgm:prSet presAssocID="{B9AD4AD0-42E5-4FB9-9B1C-8498B7B22414}" presName="connectorText" presStyleLbl="sibTrans2D1" presStyleIdx="9" presStyleCnt="15"/>
      <dgm:spPr/>
      <dgm:t>
        <a:bodyPr/>
        <a:lstStyle/>
        <a:p>
          <a:endParaRPr lang="en-US"/>
        </a:p>
      </dgm:t>
    </dgm:pt>
    <dgm:pt modelId="{57E1F529-BCEF-4212-BD13-9B4D1D80657A}" type="pres">
      <dgm:prSet presAssocID="{E9849128-5A51-453A-9BE3-5FEC5D2B8035}" presName="node" presStyleLbl="node1" presStyleIdx="10" presStyleCnt="16">
        <dgm:presLayoutVars>
          <dgm:bulletEnabled val="1"/>
        </dgm:presLayoutVars>
      </dgm:prSet>
      <dgm:spPr/>
      <dgm:t>
        <a:bodyPr/>
        <a:lstStyle/>
        <a:p>
          <a:endParaRPr lang="en-US"/>
        </a:p>
      </dgm:t>
    </dgm:pt>
    <dgm:pt modelId="{9643DE6A-1FC3-45DD-805D-B583CFE0C353}" type="pres">
      <dgm:prSet presAssocID="{23B46A0A-60C5-41F7-BA3E-9D5447C7FC35}" presName="sibTrans" presStyleLbl="sibTrans2D1" presStyleIdx="10" presStyleCnt="15"/>
      <dgm:spPr/>
      <dgm:t>
        <a:bodyPr/>
        <a:lstStyle/>
        <a:p>
          <a:endParaRPr lang="en-US"/>
        </a:p>
      </dgm:t>
    </dgm:pt>
    <dgm:pt modelId="{758B7E14-E9A3-41E8-A3D8-4C8B37B36C08}" type="pres">
      <dgm:prSet presAssocID="{23B46A0A-60C5-41F7-BA3E-9D5447C7FC35}" presName="connectorText" presStyleLbl="sibTrans2D1" presStyleIdx="10" presStyleCnt="15"/>
      <dgm:spPr/>
      <dgm:t>
        <a:bodyPr/>
        <a:lstStyle/>
        <a:p>
          <a:endParaRPr lang="en-US"/>
        </a:p>
      </dgm:t>
    </dgm:pt>
    <dgm:pt modelId="{C1977961-F3C1-401F-AE87-4A8F72DF7740}" type="pres">
      <dgm:prSet presAssocID="{CAFFC03B-39FC-4531-B1AB-72D96C9BA1F1}" presName="node" presStyleLbl="node1" presStyleIdx="11" presStyleCnt="16">
        <dgm:presLayoutVars>
          <dgm:bulletEnabled val="1"/>
        </dgm:presLayoutVars>
      </dgm:prSet>
      <dgm:spPr/>
      <dgm:t>
        <a:bodyPr/>
        <a:lstStyle/>
        <a:p>
          <a:endParaRPr lang="en-US"/>
        </a:p>
      </dgm:t>
    </dgm:pt>
    <dgm:pt modelId="{0DEF72C0-5FA9-42C0-92E8-ADE203674B8F}" type="pres">
      <dgm:prSet presAssocID="{838FB143-2057-4F5E-B355-9E337A60A086}" presName="sibTrans" presStyleLbl="sibTrans2D1" presStyleIdx="11" presStyleCnt="15"/>
      <dgm:spPr/>
      <dgm:t>
        <a:bodyPr/>
        <a:lstStyle/>
        <a:p>
          <a:endParaRPr lang="en-US"/>
        </a:p>
      </dgm:t>
    </dgm:pt>
    <dgm:pt modelId="{2816DEAC-3CBB-4A8E-9CFD-E1BA90DD5697}" type="pres">
      <dgm:prSet presAssocID="{838FB143-2057-4F5E-B355-9E337A60A086}" presName="connectorText" presStyleLbl="sibTrans2D1" presStyleIdx="11" presStyleCnt="15"/>
      <dgm:spPr/>
      <dgm:t>
        <a:bodyPr/>
        <a:lstStyle/>
        <a:p>
          <a:endParaRPr lang="en-US"/>
        </a:p>
      </dgm:t>
    </dgm:pt>
    <dgm:pt modelId="{415F594B-B729-48BF-AD52-03B51568E0D2}" type="pres">
      <dgm:prSet presAssocID="{AA4246C3-5D7D-490D-B911-F528F99BF040}" presName="node" presStyleLbl="node1" presStyleIdx="12" presStyleCnt="16">
        <dgm:presLayoutVars>
          <dgm:bulletEnabled val="1"/>
        </dgm:presLayoutVars>
      </dgm:prSet>
      <dgm:spPr/>
      <dgm:t>
        <a:bodyPr/>
        <a:lstStyle/>
        <a:p>
          <a:endParaRPr lang="en-US"/>
        </a:p>
      </dgm:t>
    </dgm:pt>
    <dgm:pt modelId="{0ADF34B3-7CDF-490E-9BEB-B5893AA18CC4}" type="pres">
      <dgm:prSet presAssocID="{C4D5225A-6056-43EA-8DF8-542937CDA2D8}" presName="sibTrans" presStyleLbl="sibTrans2D1" presStyleIdx="12" presStyleCnt="15"/>
      <dgm:spPr/>
      <dgm:t>
        <a:bodyPr/>
        <a:lstStyle/>
        <a:p>
          <a:endParaRPr lang="en-US"/>
        </a:p>
      </dgm:t>
    </dgm:pt>
    <dgm:pt modelId="{6BD5F18F-A7A5-416F-9EF5-0B7BB6420EF4}" type="pres">
      <dgm:prSet presAssocID="{C4D5225A-6056-43EA-8DF8-542937CDA2D8}" presName="connectorText" presStyleLbl="sibTrans2D1" presStyleIdx="12" presStyleCnt="15"/>
      <dgm:spPr/>
      <dgm:t>
        <a:bodyPr/>
        <a:lstStyle/>
        <a:p>
          <a:endParaRPr lang="en-US"/>
        </a:p>
      </dgm:t>
    </dgm:pt>
    <dgm:pt modelId="{BCAFF3DE-1150-481F-ACF6-8E09E51A0663}" type="pres">
      <dgm:prSet presAssocID="{C303DDAB-A9DE-4B1C-A1B6-355967E75922}" presName="node" presStyleLbl="node1" presStyleIdx="13" presStyleCnt="16">
        <dgm:presLayoutVars>
          <dgm:bulletEnabled val="1"/>
        </dgm:presLayoutVars>
      </dgm:prSet>
      <dgm:spPr/>
      <dgm:t>
        <a:bodyPr/>
        <a:lstStyle/>
        <a:p>
          <a:endParaRPr lang="en-US"/>
        </a:p>
      </dgm:t>
    </dgm:pt>
    <dgm:pt modelId="{4E55B1A4-E2FB-4582-AB2B-2983753EF70E}" type="pres">
      <dgm:prSet presAssocID="{A2F52BF6-B58B-46AC-A01E-53859119D630}" presName="sibTrans" presStyleLbl="sibTrans2D1" presStyleIdx="13" presStyleCnt="15"/>
      <dgm:spPr/>
      <dgm:t>
        <a:bodyPr/>
        <a:lstStyle/>
        <a:p>
          <a:endParaRPr lang="en-US"/>
        </a:p>
      </dgm:t>
    </dgm:pt>
    <dgm:pt modelId="{1FFD602F-6D6C-4460-92E7-73B569447421}" type="pres">
      <dgm:prSet presAssocID="{A2F52BF6-B58B-46AC-A01E-53859119D630}" presName="connectorText" presStyleLbl="sibTrans2D1" presStyleIdx="13" presStyleCnt="15"/>
      <dgm:spPr/>
      <dgm:t>
        <a:bodyPr/>
        <a:lstStyle/>
        <a:p>
          <a:endParaRPr lang="en-US"/>
        </a:p>
      </dgm:t>
    </dgm:pt>
    <dgm:pt modelId="{F62AC6AB-E5B2-42F9-8D9C-C546AA405BC4}" type="pres">
      <dgm:prSet presAssocID="{C3ECD0ED-009A-40CB-A4C7-EF0A61C06156}" presName="node" presStyleLbl="node1" presStyleIdx="14" presStyleCnt="16">
        <dgm:presLayoutVars>
          <dgm:bulletEnabled val="1"/>
        </dgm:presLayoutVars>
      </dgm:prSet>
      <dgm:spPr/>
      <dgm:t>
        <a:bodyPr/>
        <a:lstStyle/>
        <a:p>
          <a:endParaRPr lang="en-US"/>
        </a:p>
      </dgm:t>
    </dgm:pt>
    <dgm:pt modelId="{6BAEE447-98AF-428B-ABB0-B53238C03A56}" type="pres">
      <dgm:prSet presAssocID="{0E7B564B-561C-4166-8721-6EDEAA520588}" presName="sibTrans" presStyleLbl="sibTrans2D1" presStyleIdx="14" presStyleCnt="15"/>
      <dgm:spPr/>
      <dgm:t>
        <a:bodyPr/>
        <a:lstStyle/>
        <a:p>
          <a:endParaRPr lang="en-US"/>
        </a:p>
      </dgm:t>
    </dgm:pt>
    <dgm:pt modelId="{E19F1969-0D6B-41CD-8E49-C103839BEC17}" type="pres">
      <dgm:prSet presAssocID="{0E7B564B-561C-4166-8721-6EDEAA520588}" presName="connectorText" presStyleLbl="sibTrans2D1" presStyleIdx="14" presStyleCnt="15"/>
      <dgm:spPr/>
      <dgm:t>
        <a:bodyPr/>
        <a:lstStyle/>
        <a:p>
          <a:endParaRPr lang="en-US"/>
        </a:p>
      </dgm:t>
    </dgm:pt>
    <dgm:pt modelId="{FCD0FC31-D54C-4DA5-BA00-477D0E58297C}" type="pres">
      <dgm:prSet presAssocID="{31846DED-61A0-4CA8-B489-E4CA5EBE3080}" presName="node" presStyleLbl="node1" presStyleIdx="15" presStyleCnt="16">
        <dgm:presLayoutVars>
          <dgm:bulletEnabled val="1"/>
        </dgm:presLayoutVars>
      </dgm:prSet>
      <dgm:spPr/>
      <dgm:t>
        <a:bodyPr/>
        <a:lstStyle/>
        <a:p>
          <a:endParaRPr lang="en-US"/>
        </a:p>
      </dgm:t>
    </dgm:pt>
  </dgm:ptLst>
  <dgm:cxnLst>
    <dgm:cxn modelId="{078A2921-A0B7-4326-86D2-A1A7D56184CA}" type="presOf" srcId="{3C506A12-3D1A-4C66-A4BD-B44C8B49F62B}" destId="{F9F504B6-E93B-4DC7-A21D-3E36277529D2}" srcOrd="0" destOrd="0" presId="urn:microsoft.com/office/officeart/2005/8/layout/process5"/>
    <dgm:cxn modelId="{642E41FC-0970-40B0-AF51-C047699199BE}" type="presOf" srcId="{8D09343A-722B-48B9-9653-87ECA785817D}" destId="{26FDC7A0-48EB-4C54-A544-BF34BC5F255F}" srcOrd="1" destOrd="0" presId="urn:microsoft.com/office/officeart/2005/8/layout/process5"/>
    <dgm:cxn modelId="{62C29AB3-CF91-4E13-99A6-651ED60238EA}" srcId="{37E3938B-C48E-4581-8E6B-9E930F5EB8CB}" destId="{73E0816C-8F00-4B22-A479-9AF653DA593F}" srcOrd="3" destOrd="0" parTransId="{6A8BED15-5E7E-4CE6-95F3-0D5E7C71DD24}" sibTransId="{FD50710A-8BC6-4591-889D-F5AB9BC07056}"/>
    <dgm:cxn modelId="{E40293BD-80B5-44FE-AE70-C39B9F6E80FD}" type="presOf" srcId="{B9AD4AD0-42E5-4FB9-9B1C-8498B7B22414}" destId="{343AF6CA-C902-4144-BA6C-94D97B781A4C}" srcOrd="1" destOrd="0" presId="urn:microsoft.com/office/officeart/2005/8/layout/process5"/>
    <dgm:cxn modelId="{BE127ACD-851E-4498-ABAF-E3A7A2102D80}" type="presOf" srcId="{D1F062C3-B12B-493A-8A42-4B27B38E7531}" destId="{9ACA8FF7-DBDD-4882-94C7-A5D77C51046F}" srcOrd="0" destOrd="0" presId="urn:microsoft.com/office/officeart/2005/8/layout/process5"/>
    <dgm:cxn modelId="{271253AC-B9ED-416F-90B6-552CB8313FCD}" type="presOf" srcId="{64705CA7-F19F-49EF-B835-F0D58D983BB8}" destId="{B20FB3B4-E35F-4AAE-855B-886EBA890A9C}" srcOrd="0" destOrd="0" presId="urn:microsoft.com/office/officeart/2005/8/layout/process5"/>
    <dgm:cxn modelId="{F09C0531-7F88-4E15-8C08-57CA06DDC924}" type="presOf" srcId="{838FB143-2057-4F5E-B355-9E337A60A086}" destId="{0DEF72C0-5FA9-42C0-92E8-ADE203674B8F}" srcOrd="0" destOrd="0" presId="urn:microsoft.com/office/officeart/2005/8/layout/process5"/>
    <dgm:cxn modelId="{3BA9EA5C-8B39-4A93-8402-02B7118688A8}" type="presOf" srcId="{AFB90FA8-8850-4ECC-800B-AEE7A6AC1F70}" destId="{B663D57D-DC08-4A1D-A51B-AE49F68D5B69}" srcOrd="0" destOrd="0" presId="urn:microsoft.com/office/officeart/2005/8/layout/process5"/>
    <dgm:cxn modelId="{58DC8195-1237-4820-A07C-F5E1A3B62E56}" type="presOf" srcId="{23B46A0A-60C5-41F7-BA3E-9D5447C7FC35}" destId="{758B7E14-E9A3-41E8-A3D8-4C8B37B36C08}" srcOrd="1" destOrd="0" presId="urn:microsoft.com/office/officeart/2005/8/layout/process5"/>
    <dgm:cxn modelId="{05D5917E-A99F-415D-B37C-6EF4F5A002A8}" type="presOf" srcId="{943C4FC4-7A70-47B6-B306-43C9A0186A5D}" destId="{F379099F-B64C-41AD-974B-DA99EDECB88E}" srcOrd="1" destOrd="0" presId="urn:microsoft.com/office/officeart/2005/8/layout/process5"/>
    <dgm:cxn modelId="{C15D966A-4D1D-432F-BC0A-178D0534A17E}" type="presOf" srcId="{89DFC540-EF8F-434F-B1A1-0C238616CD69}" destId="{3B389ACB-CE0B-4B55-9CD0-AA6B3332B8D7}" srcOrd="0" destOrd="0" presId="urn:microsoft.com/office/officeart/2005/8/layout/process5"/>
    <dgm:cxn modelId="{78BF416C-22E9-4193-BAAC-86CA89AB3252}" srcId="{37E3938B-C48E-4581-8E6B-9E930F5EB8CB}" destId="{31846DED-61A0-4CA8-B489-E4CA5EBE3080}" srcOrd="15" destOrd="0" parTransId="{6D741452-CE10-4EF2-95C5-323B950E37E4}" sibTransId="{158CD6D0-0B03-4FC5-A17B-9BC85DAFBDFD}"/>
    <dgm:cxn modelId="{DDDFC516-D25C-4ED7-8395-67646865E9D7}" type="presOf" srcId="{EA036778-0DFD-4771-9497-7379ACF5E84F}" destId="{82B84F4E-9145-4A8F-8280-96EE136A1DD3}" srcOrd="0" destOrd="0" presId="urn:microsoft.com/office/officeart/2005/8/layout/process5"/>
    <dgm:cxn modelId="{52F02E34-8AB3-4032-8F96-0973C8CE5890}" type="presOf" srcId="{0E7B564B-561C-4166-8721-6EDEAA520588}" destId="{E19F1969-0D6B-41CD-8E49-C103839BEC17}" srcOrd="1" destOrd="0" presId="urn:microsoft.com/office/officeart/2005/8/layout/process5"/>
    <dgm:cxn modelId="{FCE83262-97F7-40CC-9242-B0BEBA115C93}" type="presOf" srcId="{FD50710A-8BC6-4591-889D-F5AB9BC07056}" destId="{1EC5DB6F-F438-400B-B870-5889C5AB452C}" srcOrd="1" destOrd="0" presId="urn:microsoft.com/office/officeart/2005/8/layout/process5"/>
    <dgm:cxn modelId="{8EF0853B-BD8F-490D-9C15-E42E7096374D}" srcId="{37E3938B-C48E-4581-8E6B-9E930F5EB8CB}" destId="{D1F062C3-B12B-493A-8A42-4B27B38E7531}" srcOrd="4" destOrd="0" parTransId="{48016BBF-76A3-45C8-8AA2-10583A24D68A}" sibTransId="{43D0AFAB-98BF-4E52-B2B9-9427D9557A2A}"/>
    <dgm:cxn modelId="{DA9C1E70-3835-4BA4-97C5-A9551911FE28}" type="presOf" srcId="{C4D5225A-6056-43EA-8DF8-542937CDA2D8}" destId="{0ADF34B3-7CDF-490E-9BEB-B5893AA18CC4}" srcOrd="0" destOrd="0" presId="urn:microsoft.com/office/officeart/2005/8/layout/process5"/>
    <dgm:cxn modelId="{AD024382-F756-4D09-8F6B-6CC431664552}" type="presOf" srcId="{B9AD4AD0-42E5-4FB9-9B1C-8498B7B22414}" destId="{FD356A65-C7BF-4892-9F44-A0B78B682F2E}" srcOrd="0" destOrd="0" presId="urn:microsoft.com/office/officeart/2005/8/layout/process5"/>
    <dgm:cxn modelId="{CF227CD8-8205-43A2-B7B3-BC175AF5A9A4}" srcId="{37E3938B-C48E-4581-8E6B-9E930F5EB8CB}" destId="{C3ECD0ED-009A-40CB-A4C7-EF0A61C06156}" srcOrd="14" destOrd="0" parTransId="{26283914-F211-47B7-81A4-2766FC3AF22D}" sibTransId="{0E7B564B-561C-4166-8721-6EDEAA520588}"/>
    <dgm:cxn modelId="{6DFD6F49-87A4-46C8-9649-692781ED74C4}" type="presOf" srcId="{7BC71342-153E-4B2B-9E9A-5650618AB78A}" destId="{71CA2EFA-8302-4C17-874E-FB01AF9574D1}" srcOrd="1" destOrd="0" presId="urn:microsoft.com/office/officeart/2005/8/layout/process5"/>
    <dgm:cxn modelId="{8387D6E6-2324-426E-8ECA-244957035FAD}" srcId="{37E3938B-C48E-4581-8E6B-9E930F5EB8CB}" destId="{EA036778-0DFD-4771-9497-7379ACF5E84F}" srcOrd="0" destOrd="0" parTransId="{1B8EC1BA-DD06-4EE1-A1D7-A49A5C5A0A23}" sibTransId="{7CB07180-94BF-4693-9AE5-63C24DCAC639}"/>
    <dgm:cxn modelId="{4D98A7D5-F54D-42F3-9269-388BCBB0872A}" type="presOf" srcId="{7CB07180-94BF-4693-9AE5-63C24DCAC639}" destId="{E790A2F7-C977-4F09-A42B-753D762E24DC}" srcOrd="0" destOrd="0" presId="urn:microsoft.com/office/officeart/2005/8/layout/process5"/>
    <dgm:cxn modelId="{F961D46C-94B2-4218-A928-72789781921D}" srcId="{37E3938B-C48E-4581-8E6B-9E930F5EB8CB}" destId="{676AB4DC-D0C3-42BB-9948-1561FD948C65}" srcOrd="7" destOrd="0" parTransId="{EED1BA79-609A-4781-8815-81A52692F214}" sibTransId="{943C4FC4-7A70-47B6-B306-43C9A0186A5D}"/>
    <dgm:cxn modelId="{E9A3F46D-921E-4274-8CF1-2087971EEEA4}" srcId="{37E3938B-C48E-4581-8E6B-9E930F5EB8CB}" destId="{3C506A12-3D1A-4C66-A4BD-B44C8B49F62B}" srcOrd="5" destOrd="0" parTransId="{8EDF852E-7F80-441A-9968-12AED38F9F62}" sibTransId="{7BC71342-153E-4B2B-9E9A-5650618AB78A}"/>
    <dgm:cxn modelId="{AF24A87E-2FA0-4A69-9761-67D75D70ECDA}" type="presOf" srcId="{266AD82C-5FDE-4DAB-946B-2E0C804C7C61}" destId="{57DA8214-8C24-42B6-9CFB-988461D63488}" srcOrd="0" destOrd="0" presId="urn:microsoft.com/office/officeart/2005/8/layout/process5"/>
    <dgm:cxn modelId="{C4CDB47F-8C4D-475B-B362-F137ED169408}" type="presOf" srcId="{8D09343A-722B-48B9-9653-87ECA785817D}" destId="{A7A169DA-EF99-40B0-9B65-FF05804F07B7}" srcOrd="0" destOrd="0" presId="urn:microsoft.com/office/officeart/2005/8/layout/process5"/>
    <dgm:cxn modelId="{D552518A-1D56-464F-88FD-E7C9212EBD6F}" srcId="{37E3938B-C48E-4581-8E6B-9E930F5EB8CB}" destId="{C303DDAB-A9DE-4B1C-A1B6-355967E75922}" srcOrd="13" destOrd="0" parTransId="{AFDB7509-E157-449A-8EFF-DABEC0BBD49B}" sibTransId="{A2F52BF6-B58B-46AC-A01E-53859119D630}"/>
    <dgm:cxn modelId="{A0AEB745-49DB-4442-A1C1-59CD16085F93}" type="presOf" srcId="{C4D5225A-6056-43EA-8DF8-542937CDA2D8}" destId="{6BD5F18F-A7A5-416F-9EF5-0B7BB6420EF4}" srcOrd="1" destOrd="0" presId="urn:microsoft.com/office/officeart/2005/8/layout/process5"/>
    <dgm:cxn modelId="{D4CA1A67-F796-4AFB-8BAC-100AD9AC1131}" srcId="{37E3938B-C48E-4581-8E6B-9E930F5EB8CB}" destId="{CAFFC03B-39FC-4531-B1AB-72D96C9BA1F1}" srcOrd="11" destOrd="0" parTransId="{FF38511B-974D-40F1-BFC3-D6CA173C4E7F}" sibTransId="{838FB143-2057-4F5E-B355-9E337A60A086}"/>
    <dgm:cxn modelId="{8CA5597E-B0BD-47BD-BBEF-7FDCF391608C}" type="presOf" srcId="{A2F52BF6-B58B-46AC-A01E-53859119D630}" destId="{1FFD602F-6D6C-4460-92E7-73B569447421}" srcOrd="1" destOrd="0" presId="urn:microsoft.com/office/officeart/2005/8/layout/process5"/>
    <dgm:cxn modelId="{949444BD-62AE-42EB-B485-0CA7977949B1}" type="presOf" srcId="{C303DDAB-A9DE-4B1C-A1B6-355967E75922}" destId="{BCAFF3DE-1150-481F-ACF6-8E09E51A0663}" srcOrd="0" destOrd="0" presId="urn:microsoft.com/office/officeart/2005/8/layout/process5"/>
    <dgm:cxn modelId="{B2DA4AD2-CF8A-450E-9193-04707C49FE8D}" type="presOf" srcId="{0E7B564B-561C-4166-8721-6EDEAA520588}" destId="{6BAEE447-98AF-428B-ABB0-B53238C03A56}" srcOrd="0" destOrd="0" presId="urn:microsoft.com/office/officeart/2005/8/layout/process5"/>
    <dgm:cxn modelId="{2CE72B7B-1DE3-4631-88D3-B79608AD1CF9}" type="presOf" srcId="{73E0816C-8F00-4B22-A479-9AF653DA593F}" destId="{29167EEC-C2CC-4D74-92D7-42D83298024F}" srcOrd="0" destOrd="0" presId="urn:microsoft.com/office/officeart/2005/8/layout/process5"/>
    <dgm:cxn modelId="{353B99C4-1884-4AF2-A530-364A37E46494}" type="presOf" srcId="{B3D90FE6-E2B0-43B0-81A0-E2ADBEF18CC0}" destId="{E61DAC80-43F3-48CC-9B63-00B54F03141C}" srcOrd="1" destOrd="0" presId="urn:microsoft.com/office/officeart/2005/8/layout/process5"/>
    <dgm:cxn modelId="{23EE13E7-4933-4992-B100-21DA5D829518}" type="presOf" srcId="{B3D90FE6-E2B0-43B0-81A0-E2ADBEF18CC0}" destId="{BAAC5A2C-CF7F-419B-A8F6-A6BA00E5D149}" srcOrd="0" destOrd="0" presId="urn:microsoft.com/office/officeart/2005/8/layout/process5"/>
    <dgm:cxn modelId="{D4F6B245-D626-4D83-8B44-5846F6FE50B9}" type="presOf" srcId="{37E3938B-C48E-4581-8E6B-9E930F5EB8CB}" destId="{AB0CA3A8-B343-4355-B738-409019D5FC3F}" srcOrd="0" destOrd="0" presId="urn:microsoft.com/office/officeart/2005/8/layout/process5"/>
    <dgm:cxn modelId="{B0F87D9A-D8CC-4616-91AF-E38279DA5D81}" type="presOf" srcId="{A2F52BF6-B58B-46AC-A01E-53859119D630}" destId="{4E55B1A4-E2FB-4582-AB2B-2983753EF70E}" srcOrd="0" destOrd="0" presId="urn:microsoft.com/office/officeart/2005/8/layout/process5"/>
    <dgm:cxn modelId="{F85F53F5-4AD0-4A30-BCEE-BFFD1DE1E7A4}" type="presOf" srcId="{7CB07180-94BF-4693-9AE5-63C24DCAC639}" destId="{9F3BEA62-9885-4355-9D40-BF3FCF1B58F9}" srcOrd="1" destOrd="0" presId="urn:microsoft.com/office/officeart/2005/8/layout/process5"/>
    <dgm:cxn modelId="{8FA86E74-E96A-46A9-93AD-06B31717068B}" type="presOf" srcId="{43D0AFAB-98BF-4E52-B2B9-9427D9557A2A}" destId="{B78AEF44-D9D3-4500-9F4B-861F6AB14E7B}" srcOrd="0" destOrd="0" presId="urn:microsoft.com/office/officeart/2005/8/layout/process5"/>
    <dgm:cxn modelId="{45B5E29D-BC45-4A84-9DB5-64B4AD4CDADC}" srcId="{37E3938B-C48E-4581-8E6B-9E930F5EB8CB}" destId="{E9849128-5A51-453A-9BE3-5FEC5D2B8035}" srcOrd="10" destOrd="0" parTransId="{8DE0B868-49EA-413D-A5AE-989700373CD0}" sibTransId="{23B46A0A-60C5-41F7-BA3E-9D5447C7FC35}"/>
    <dgm:cxn modelId="{88543869-6281-4B03-A194-FE695C1EF2E1}" type="presOf" srcId="{943C4FC4-7A70-47B6-B306-43C9A0186A5D}" destId="{BE1FA2BC-55CC-48C9-A282-583796CA90A8}" srcOrd="0" destOrd="0" presId="urn:microsoft.com/office/officeart/2005/8/layout/process5"/>
    <dgm:cxn modelId="{953AF99D-9509-4443-B78A-586B1DE0E729}" type="presOf" srcId="{331E7E1A-C024-4F84-86B0-0CFAFCA59017}" destId="{F0633216-3DC0-424B-8C4E-27BC12B8BE1C}" srcOrd="1" destOrd="0" presId="urn:microsoft.com/office/officeart/2005/8/layout/process5"/>
    <dgm:cxn modelId="{9EBA4B08-B9AA-4417-A1DF-F4B0EF469CB9}" type="presOf" srcId="{EEBD1F96-069F-451D-B6C8-8652D7183F56}" destId="{A2CB6A3D-6873-4A6E-B028-A13C7EFBB965}" srcOrd="1" destOrd="0" presId="urn:microsoft.com/office/officeart/2005/8/layout/process5"/>
    <dgm:cxn modelId="{282FD8E2-7380-438D-9B20-62A6E2C265E3}" type="presOf" srcId="{331E7E1A-C024-4F84-86B0-0CFAFCA59017}" destId="{DADAA18E-8F9E-4B83-8306-A6FEDF112D80}" srcOrd="0" destOrd="0" presId="urn:microsoft.com/office/officeart/2005/8/layout/process5"/>
    <dgm:cxn modelId="{6D88D645-17BA-4E76-A6CB-E48E821421E6}" srcId="{37E3938B-C48E-4581-8E6B-9E930F5EB8CB}" destId="{266AD82C-5FDE-4DAB-946B-2E0C804C7C61}" srcOrd="2" destOrd="0" parTransId="{24614027-192B-4AA4-9425-6EE011D496AD}" sibTransId="{331E7E1A-C024-4F84-86B0-0CFAFCA59017}"/>
    <dgm:cxn modelId="{6377F774-42DE-4A08-8E57-5ACBD30D2BF5}" srcId="{37E3938B-C48E-4581-8E6B-9E930F5EB8CB}" destId="{AFB90FA8-8850-4ECC-800B-AEE7A6AC1F70}" srcOrd="6" destOrd="0" parTransId="{63B0E340-8C9F-4F7E-9DAA-6BC7DA74BCF8}" sibTransId="{EEBD1F96-069F-451D-B6C8-8652D7183F56}"/>
    <dgm:cxn modelId="{FFFCE61F-2D74-4A48-98FE-5CE6A3906AC9}" type="presOf" srcId="{43D0AFAB-98BF-4E52-B2B9-9427D9557A2A}" destId="{CB5257FF-1D8A-4540-B3F5-F0CA716BD970}" srcOrd="1" destOrd="0" presId="urn:microsoft.com/office/officeart/2005/8/layout/process5"/>
    <dgm:cxn modelId="{B1016F56-AF72-4227-A41E-CC825A90F6BA}" type="presOf" srcId="{1A73FEF1-2FB7-4EE5-8164-AC398B8BDA2C}" destId="{35EDE1BB-D94B-4EFB-B100-5DE213512F0B}" srcOrd="0" destOrd="0" presId="urn:microsoft.com/office/officeart/2005/8/layout/process5"/>
    <dgm:cxn modelId="{4DC1C8FB-297A-4401-B7BD-5B0DD0B7D178}" type="presOf" srcId="{23B46A0A-60C5-41F7-BA3E-9D5447C7FC35}" destId="{9643DE6A-1FC3-45DD-805D-B583CFE0C353}" srcOrd="0" destOrd="0" presId="urn:microsoft.com/office/officeart/2005/8/layout/process5"/>
    <dgm:cxn modelId="{C66A49A1-E65C-42CB-A59E-426B70302D46}" srcId="{37E3938B-C48E-4581-8E6B-9E930F5EB8CB}" destId="{89DFC540-EF8F-434F-B1A1-0C238616CD69}" srcOrd="1" destOrd="0" parTransId="{16A7E743-64C0-48F4-9C53-EDBDC939ABA5}" sibTransId="{8D09343A-722B-48B9-9653-87ECA785817D}"/>
    <dgm:cxn modelId="{3A0D0E15-AC19-464A-B456-9F0880F77B2C}" srcId="{37E3938B-C48E-4581-8E6B-9E930F5EB8CB}" destId="{64705CA7-F19F-49EF-B835-F0D58D983BB8}" srcOrd="8" destOrd="0" parTransId="{D7B4C6C2-8459-45E3-B797-125FCAA57356}" sibTransId="{B3D90FE6-E2B0-43B0-81A0-E2ADBEF18CC0}"/>
    <dgm:cxn modelId="{E9DE7AC9-6C4D-431D-A689-5B72B363CC5F}" srcId="{37E3938B-C48E-4581-8E6B-9E930F5EB8CB}" destId="{AA4246C3-5D7D-490D-B911-F528F99BF040}" srcOrd="12" destOrd="0" parTransId="{6DE126B7-4461-42C4-B9FC-252CE9E86AEB}" sibTransId="{C4D5225A-6056-43EA-8DF8-542937CDA2D8}"/>
    <dgm:cxn modelId="{7FB08E49-0718-493D-B744-15AB58603E5C}" type="presOf" srcId="{838FB143-2057-4F5E-B355-9E337A60A086}" destId="{2816DEAC-3CBB-4A8E-9CFD-E1BA90DD5697}" srcOrd="1" destOrd="0" presId="urn:microsoft.com/office/officeart/2005/8/layout/process5"/>
    <dgm:cxn modelId="{815EFAEE-0A9C-4901-B275-0A187FB116C4}" type="presOf" srcId="{AA4246C3-5D7D-490D-B911-F528F99BF040}" destId="{415F594B-B729-48BF-AD52-03B51568E0D2}" srcOrd="0" destOrd="0" presId="urn:microsoft.com/office/officeart/2005/8/layout/process5"/>
    <dgm:cxn modelId="{3850BB7E-A98E-4C7A-8B52-A1F09A2BED72}" type="presOf" srcId="{E9849128-5A51-453A-9BE3-5FEC5D2B8035}" destId="{57E1F529-BCEF-4212-BD13-9B4D1D80657A}" srcOrd="0" destOrd="0" presId="urn:microsoft.com/office/officeart/2005/8/layout/process5"/>
    <dgm:cxn modelId="{5108EC63-0C30-4E51-B837-C215F1C77933}" type="presOf" srcId="{7BC71342-153E-4B2B-9E9A-5650618AB78A}" destId="{DDC88519-FFA9-43A1-8325-923F42F7E54C}" srcOrd="0" destOrd="0" presId="urn:microsoft.com/office/officeart/2005/8/layout/process5"/>
    <dgm:cxn modelId="{ED407C06-010B-440B-B4EC-EF0D58469A80}" type="presOf" srcId="{CAFFC03B-39FC-4531-B1AB-72D96C9BA1F1}" destId="{C1977961-F3C1-401F-AE87-4A8F72DF7740}" srcOrd="0" destOrd="0" presId="urn:microsoft.com/office/officeart/2005/8/layout/process5"/>
    <dgm:cxn modelId="{6085F156-F8E2-4789-AD59-A1B99CEC8AFC}" type="presOf" srcId="{EEBD1F96-069F-451D-B6C8-8652D7183F56}" destId="{6EEA4D3E-E4C5-40C6-B7CB-56D9ACFDEB0E}" srcOrd="0" destOrd="0" presId="urn:microsoft.com/office/officeart/2005/8/layout/process5"/>
    <dgm:cxn modelId="{DC3FDB96-CD30-4C4A-A91B-0EE4FE2F0CBF}" type="presOf" srcId="{31846DED-61A0-4CA8-B489-E4CA5EBE3080}" destId="{FCD0FC31-D54C-4DA5-BA00-477D0E58297C}" srcOrd="0" destOrd="0" presId="urn:microsoft.com/office/officeart/2005/8/layout/process5"/>
    <dgm:cxn modelId="{BD6975E8-49D4-49A7-B268-3E540CA0D6DE}" type="presOf" srcId="{C3ECD0ED-009A-40CB-A4C7-EF0A61C06156}" destId="{F62AC6AB-E5B2-42F9-8D9C-C546AA405BC4}" srcOrd="0" destOrd="0" presId="urn:microsoft.com/office/officeart/2005/8/layout/process5"/>
    <dgm:cxn modelId="{98104ECC-0AFF-4D26-AC9F-8030574F06A7}" type="presOf" srcId="{FD50710A-8BC6-4591-889D-F5AB9BC07056}" destId="{CC11E38D-8490-4783-9A85-BA9A6B3FE7AF}" srcOrd="0" destOrd="0" presId="urn:microsoft.com/office/officeart/2005/8/layout/process5"/>
    <dgm:cxn modelId="{067ABDEB-7C74-4A8B-A083-0B0EBAEDF07C}" type="presOf" srcId="{676AB4DC-D0C3-42BB-9948-1561FD948C65}" destId="{5D7B8973-440A-4CDD-A2FB-6C2E2E5A78C2}" srcOrd="0" destOrd="0" presId="urn:microsoft.com/office/officeart/2005/8/layout/process5"/>
    <dgm:cxn modelId="{CCA036EB-4F77-4420-A683-816B788FC969}" srcId="{37E3938B-C48E-4581-8E6B-9E930F5EB8CB}" destId="{1A73FEF1-2FB7-4EE5-8164-AC398B8BDA2C}" srcOrd="9" destOrd="0" parTransId="{CF0AEBF7-63A6-40E4-865A-C599D8F9928E}" sibTransId="{B9AD4AD0-42E5-4FB9-9B1C-8498B7B22414}"/>
    <dgm:cxn modelId="{DF9361EB-7E16-4E37-BD5C-1F5CDD85421C}" type="presParOf" srcId="{AB0CA3A8-B343-4355-B738-409019D5FC3F}" destId="{82B84F4E-9145-4A8F-8280-96EE136A1DD3}" srcOrd="0" destOrd="0" presId="urn:microsoft.com/office/officeart/2005/8/layout/process5"/>
    <dgm:cxn modelId="{02A37CCB-35A1-4B93-BB24-A071E978FC78}" type="presParOf" srcId="{AB0CA3A8-B343-4355-B738-409019D5FC3F}" destId="{E790A2F7-C977-4F09-A42B-753D762E24DC}" srcOrd="1" destOrd="0" presId="urn:microsoft.com/office/officeart/2005/8/layout/process5"/>
    <dgm:cxn modelId="{AEA0F059-2895-4CCF-A063-C5EBAFBDDBB9}" type="presParOf" srcId="{E790A2F7-C977-4F09-A42B-753D762E24DC}" destId="{9F3BEA62-9885-4355-9D40-BF3FCF1B58F9}" srcOrd="0" destOrd="0" presId="urn:microsoft.com/office/officeart/2005/8/layout/process5"/>
    <dgm:cxn modelId="{7A6FF401-EBE4-49C1-A8F1-CC6146E34218}" type="presParOf" srcId="{AB0CA3A8-B343-4355-B738-409019D5FC3F}" destId="{3B389ACB-CE0B-4B55-9CD0-AA6B3332B8D7}" srcOrd="2" destOrd="0" presId="urn:microsoft.com/office/officeart/2005/8/layout/process5"/>
    <dgm:cxn modelId="{767332AA-FCCC-451E-97F6-12B56C782284}" type="presParOf" srcId="{AB0CA3A8-B343-4355-B738-409019D5FC3F}" destId="{A7A169DA-EF99-40B0-9B65-FF05804F07B7}" srcOrd="3" destOrd="0" presId="urn:microsoft.com/office/officeart/2005/8/layout/process5"/>
    <dgm:cxn modelId="{A7988822-7445-4BF5-8729-4794EE8D886E}" type="presParOf" srcId="{A7A169DA-EF99-40B0-9B65-FF05804F07B7}" destId="{26FDC7A0-48EB-4C54-A544-BF34BC5F255F}" srcOrd="0" destOrd="0" presId="urn:microsoft.com/office/officeart/2005/8/layout/process5"/>
    <dgm:cxn modelId="{738D85DB-C15C-4903-8F68-02E07E12FFD5}" type="presParOf" srcId="{AB0CA3A8-B343-4355-B738-409019D5FC3F}" destId="{57DA8214-8C24-42B6-9CFB-988461D63488}" srcOrd="4" destOrd="0" presId="urn:microsoft.com/office/officeart/2005/8/layout/process5"/>
    <dgm:cxn modelId="{C4992B81-9CD9-4E2B-A803-2A9C129F569E}" type="presParOf" srcId="{AB0CA3A8-B343-4355-B738-409019D5FC3F}" destId="{DADAA18E-8F9E-4B83-8306-A6FEDF112D80}" srcOrd="5" destOrd="0" presId="urn:microsoft.com/office/officeart/2005/8/layout/process5"/>
    <dgm:cxn modelId="{439BA607-E604-4237-ADD3-70FB64B9A1B0}" type="presParOf" srcId="{DADAA18E-8F9E-4B83-8306-A6FEDF112D80}" destId="{F0633216-3DC0-424B-8C4E-27BC12B8BE1C}" srcOrd="0" destOrd="0" presId="urn:microsoft.com/office/officeart/2005/8/layout/process5"/>
    <dgm:cxn modelId="{71A477CC-31E7-4A10-B6A2-44A43EBE7EA5}" type="presParOf" srcId="{AB0CA3A8-B343-4355-B738-409019D5FC3F}" destId="{29167EEC-C2CC-4D74-92D7-42D83298024F}" srcOrd="6" destOrd="0" presId="urn:microsoft.com/office/officeart/2005/8/layout/process5"/>
    <dgm:cxn modelId="{40F6A176-B34D-4521-A5CE-664EE578E2EF}" type="presParOf" srcId="{AB0CA3A8-B343-4355-B738-409019D5FC3F}" destId="{CC11E38D-8490-4783-9A85-BA9A6B3FE7AF}" srcOrd="7" destOrd="0" presId="urn:microsoft.com/office/officeart/2005/8/layout/process5"/>
    <dgm:cxn modelId="{FC72381C-0CE8-4A15-A1C6-56753EC3C202}" type="presParOf" srcId="{CC11E38D-8490-4783-9A85-BA9A6B3FE7AF}" destId="{1EC5DB6F-F438-400B-B870-5889C5AB452C}" srcOrd="0" destOrd="0" presId="urn:microsoft.com/office/officeart/2005/8/layout/process5"/>
    <dgm:cxn modelId="{78429D49-3F31-48CE-A066-214E20123C81}" type="presParOf" srcId="{AB0CA3A8-B343-4355-B738-409019D5FC3F}" destId="{9ACA8FF7-DBDD-4882-94C7-A5D77C51046F}" srcOrd="8" destOrd="0" presId="urn:microsoft.com/office/officeart/2005/8/layout/process5"/>
    <dgm:cxn modelId="{8DC5E639-AA35-41EE-BA42-90E4893D4F02}" type="presParOf" srcId="{AB0CA3A8-B343-4355-B738-409019D5FC3F}" destId="{B78AEF44-D9D3-4500-9F4B-861F6AB14E7B}" srcOrd="9" destOrd="0" presId="urn:microsoft.com/office/officeart/2005/8/layout/process5"/>
    <dgm:cxn modelId="{AB934F39-33AA-4E76-B54F-98F12341591A}" type="presParOf" srcId="{B78AEF44-D9D3-4500-9F4B-861F6AB14E7B}" destId="{CB5257FF-1D8A-4540-B3F5-F0CA716BD970}" srcOrd="0" destOrd="0" presId="urn:microsoft.com/office/officeart/2005/8/layout/process5"/>
    <dgm:cxn modelId="{8CC3A837-85A3-43FC-95C2-841AEEE7C337}" type="presParOf" srcId="{AB0CA3A8-B343-4355-B738-409019D5FC3F}" destId="{F9F504B6-E93B-4DC7-A21D-3E36277529D2}" srcOrd="10" destOrd="0" presId="urn:microsoft.com/office/officeart/2005/8/layout/process5"/>
    <dgm:cxn modelId="{50AB2C41-C184-4ACA-ADEF-773FD4DAE273}" type="presParOf" srcId="{AB0CA3A8-B343-4355-B738-409019D5FC3F}" destId="{DDC88519-FFA9-43A1-8325-923F42F7E54C}" srcOrd="11" destOrd="0" presId="urn:microsoft.com/office/officeart/2005/8/layout/process5"/>
    <dgm:cxn modelId="{12CECAA8-726F-4258-8771-0B77D9571238}" type="presParOf" srcId="{DDC88519-FFA9-43A1-8325-923F42F7E54C}" destId="{71CA2EFA-8302-4C17-874E-FB01AF9574D1}" srcOrd="0" destOrd="0" presId="urn:microsoft.com/office/officeart/2005/8/layout/process5"/>
    <dgm:cxn modelId="{F5DF8219-EAD0-4AF1-AB03-9DF44C29D00C}" type="presParOf" srcId="{AB0CA3A8-B343-4355-B738-409019D5FC3F}" destId="{B663D57D-DC08-4A1D-A51B-AE49F68D5B69}" srcOrd="12" destOrd="0" presId="urn:microsoft.com/office/officeart/2005/8/layout/process5"/>
    <dgm:cxn modelId="{9B2CAA65-CD03-4220-BD63-09F3283209E2}" type="presParOf" srcId="{AB0CA3A8-B343-4355-B738-409019D5FC3F}" destId="{6EEA4D3E-E4C5-40C6-B7CB-56D9ACFDEB0E}" srcOrd="13" destOrd="0" presId="urn:microsoft.com/office/officeart/2005/8/layout/process5"/>
    <dgm:cxn modelId="{728FDC73-217C-42F9-8759-15E3D51D5726}" type="presParOf" srcId="{6EEA4D3E-E4C5-40C6-B7CB-56D9ACFDEB0E}" destId="{A2CB6A3D-6873-4A6E-B028-A13C7EFBB965}" srcOrd="0" destOrd="0" presId="urn:microsoft.com/office/officeart/2005/8/layout/process5"/>
    <dgm:cxn modelId="{3D4D2358-D97E-46DD-A945-CECBFD667347}" type="presParOf" srcId="{AB0CA3A8-B343-4355-B738-409019D5FC3F}" destId="{5D7B8973-440A-4CDD-A2FB-6C2E2E5A78C2}" srcOrd="14" destOrd="0" presId="urn:microsoft.com/office/officeart/2005/8/layout/process5"/>
    <dgm:cxn modelId="{FEF892C8-C95B-4A79-B366-F56799A0D2C0}" type="presParOf" srcId="{AB0CA3A8-B343-4355-B738-409019D5FC3F}" destId="{BE1FA2BC-55CC-48C9-A282-583796CA90A8}" srcOrd="15" destOrd="0" presId="urn:microsoft.com/office/officeart/2005/8/layout/process5"/>
    <dgm:cxn modelId="{F0E33E4D-5CA0-4CF6-A9C8-83D2AAD466AB}" type="presParOf" srcId="{BE1FA2BC-55CC-48C9-A282-583796CA90A8}" destId="{F379099F-B64C-41AD-974B-DA99EDECB88E}" srcOrd="0" destOrd="0" presId="urn:microsoft.com/office/officeart/2005/8/layout/process5"/>
    <dgm:cxn modelId="{F842B6D9-8186-45C7-9E20-08713A3FF9BC}" type="presParOf" srcId="{AB0CA3A8-B343-4355-B738-409019D5FC3F}" destId="{B20FB3B4-E35F-4AAE-855B-886EBA890A9C}" srcOrd="16" destOrd="0" presId="urn:microsoft.com/office/officeart/2005/8/layout/process5"/>
    <dgm:cxn modelId="{AC9E5DA2-6C42-49D1-9445-42BBA53A0C73}" type="presParOf" srcId="{AB0CA3A8-B343-4355-B738-409019D5FC3F}" destId="{BAAC5A2C-CF7F-419B-A8F6-A6BA00E5D149}" srcOrd="17" destOrd="0" presId="urn:microsoft.com/office/officeart/2005/8/layout/process5"/>
    <dgm:cxn modelId="{0B531EBF-6F51-44B1-9667-C7429BBAD441}" type="presParOf" srcId="{BAAC5A2C-CF7F-419B-A8F6-A6BA00E5D149}" destId="{E61DAC80-43F3-48CC-9B63-00B54F03141C}" srcOrd="0" destOrd="0" presId="urn:microsoft.com/office/officeart/2005/8/layout/process5"/>
    <dgm:cxn modelId="{AA93AA39-4061-4F48-8E47-A266DC21ED90}" type="presParOf" srcId="{AB0CA3A8-B343-4355-B738-409019D5FC3F}" destId="{35EDE1BB-D94B-4EFB-B100-5DE213512F0B}" srcOrd="18" destOrd="0" presId="urn:microsoft.com/office/officeart/2005/8/layout/process5"/>
    <dgm:cxn modelId="{B8E366A9-8949-45EE-8F6F-53A79315C7FC}" type="presParOf" srcId="{AB0CA3A8-B343-4355-B738-409019D5FC3F}" destId="{FD356A65-C7BF-4892-9F44-A0B78B682F2E}" srcOrd="19" destOrd="0" presId="urn:microsoft.com/office/officeart/2005/8/layout/process5"/>
    <dgm:cxn modelId="{E38394DB-909B-4705-B002-E4B6A3BD9E3C}" type="presParOf" srcId="{FD356A65-C7BF-4892-9F44-A0B78B682F2E}" destId="{343AF6CA-C902-4144-BA6C-94D97B781A4C}" srcOrd="0" destOrd="0" presId="urn:microsoft.com/office/officeart/2005/8/layout/process5"/>
    <dgm:cxn modelId="{1AA06977-7D71-4211-BAC4-60CCDFA376D4}" type="presParOf" srcId="{AB0CA3A8-B343-4355-B738-409019D5FC3F}" destId="{57E1F529-BCEF-4212-BD13-9B4D1D80657A}" srcOrd="20" destOrd="0" presId="urn:microsoft.com/office/officeart/2005/8/layout/process5"/>
    <dgm:cxn modelId="{20FAF5B7-5A58-4FDB-937F-8713D2771FF6}" type="presParOf" srcId="{AB0CA3A8-B343-4355-B738-409019D5FC3F}" destId="{9643DE6A-1FC3-45DD-805D-B583CFE0C353}" srcOrd="21" destOrd="0" presId="urn:microsoft.com/office/officeart/2005/8/layout/process5"/>
    <dgm:cxn modelId="{7E9180ED-A529-4F7B-B1B1-C349B4D28C02}" type="presParOf" srcId="{9643DE6A-1FC3-45DD-805D-B583CFE0C353}" destId="{758B7E14-E9A3-41E8-A3D8-4C8B37B36C08}" srcOrd="0" destOrd="0" presId="urn:microsoft.com/office/officeart/2005/8/layout/process5"/>
    <dgm:cxn modelId="{B0870797-879B-4847-BDDC-6B2866583152}" type="presParOf" srcId="{AB0CA3A8-B343-4355-B738-409019D5FC3F}" destId="{C1977961-F3C1-401F-AE87-4A8F72DF7740}" srcOrd="22" destOrd="0" presId="urn:microsoft.com/office/officeart/2005/8/layout/process5"/>
    <dgm:cxn modelId="{34B8FEB5-E76B-49E2-AA57-CB1143B9E03D}" type="presParOf" srcId="{AB0CA3A8-B343-4355-B738-409019D5FC3F}" destId="{0DEF72C0-5FA9-42C0-92E8-ADE203674B8F}" srcOrd="23" destOrd="0" presId="urn:microsoft.com/office/officeart/2005/8/layout/process5"/>
    <dgm:cxn modelId="{F1927776-3584-4263-9657-B5375B43F79B}" type="presParOf" srcId="{0DEF72C0-5FA9-42C0-92E8-ADE203674B8F}" destId="{2816DEAC-3CBB-4A8E-9CFD-E1BA90DD5697}" srcOrd="0" destOrd="0" presId="urn:microsoft.com/office/officeart/2005/8/layout/process5"/>
    <dgm:cxn modelId="{6719B7FF-B6C4-494E-BAFA-A2B4D4C9F2FC}" type="presParOf" srcId="{AB0CA3A8-B343-4355-B738-409019D5FC3F}" destId="{415F594B-B729-48BF-AD52-03B51568E0D2}" srcOrd="24" destOrd="0" presId="urn:microsoft.com/office/officeart/2005/8/layout/process5"/>
    <dgm:cxn modelId="{42EA3A37-76A3-424C-9941-4179E1238B45}" type="presParOf" srcId="{AB0CA3A8-B343-4355-B738-409019D5FC3F}" destId="{0ADF34B3-7CDF-490E-9BEB-B5893AA18CC4}" srcOrd="25" destOrd="0" presId="urn:microsoft.com/office/officeart/2005/8/layout/process5"/>
    <dgm:cxn modelId="{FCBA5316-EB04-4875-B460-AD1188FFAD8E}" type="presParOf" srcId="{0ADF34B3-7CDF-490E-9BEB-B5893AA18CC4}" destId="{6BD5F18F-A7A5-416F-9EF5-0B7BB6420EF4}" srcOrd="0" destOrd="0" presId="urn:microsoft.com/office/officeart/2005/8/layout/process5"/>
    <dgm:cxn modelId="{E5EA1874-6898-4DA1-891D-41BF44BC9CC8}" type="presParOf" srcId="{AB0CA3A8-B343-4355-B738-409019D5FC3F}" destId="{BCAFF3DE-1150-481F-ACF6-8E09E51A0663}" srcOrd="26" destOrd="0" presId="urn:microsoft.com/office/officeart/2005/8/layout/process5"/>
    <dgm:cxn modelId="{F8B2B111-F94C-461E-B0EA-91A6243C5FCB}" type="presParOf" srcId="{AB0CA3A8-B343-4355-B738-409019D5FC3F}" destId="{4E55B1A4-E2FB-4582-AB2B-2983753EF70E}" srcOrd="27" destOrd="0" presId="urn:microsoft.com/office/officeart/2005/8/layout/process5"/>
    <dgm:cxn modelId="{19262282-1347-460B-ACBD-428A4F188C1F}" type="presParOf" srcId="{4E55B1A4-E2FB-4582-AB2B-2983753EF70E}" destId="{1FFD602F-6D6C-4460-92E7-73B569447421}" srcOrd="0" destOrd="0" presId="urn:microsoft.com/office/officeart/2005/8/layout/process5"/>
    <dgm:cxn modelId="{6E8A959A-B835-4D12-8CDE-C806E73B0F49}" type="presParOf" srcId="{AB0CA3A8-B343-4355-B738-409019D5FC3F}" destId="{F62AC6AB-E5B2-42F9-8D9C-C546AA405BC4}" srcOrd="28" destOrd="0" presId="urn:microsoft.com/office/officeart/2005/8/layout/process5"/>
    <dgm:cxn modelId="{5A6F8AB6-C7C9-4297-8568-D4BB78A829BB}" type="presParOf" srcId="{AB0CA3A8-B343-4355-B738-409019D5FC3F}" destId="{6BAEE447-98AF-428B-ABB0-B53238C03A56}" srcOrd="29" destOrd="0" presId="urn:microsoft.com/office/officeart/2005/8/layout/process5"/>
    <dgm:cxn modelId="{53A592ED-D969-4667-91BC-DD819BA09463}" type="presParOf" srcId="{6BAEE447-98AF-428B-ABB0-B53238C03A56}" destId="{E19F1969-0D6B-41CD-8E49-C103839BEC17}" srcOrd="0" destOrd="0" presId="urn:microsoft.com/office/officeart/2005/8/layout/process5"/>
    <dgm:cxn modelId="{80D75B22-B232-438F-9432-7D749AA569AF}" type="presParOf" srcId="{AB0CA3A8-B343-4355-B738-409019D5FC3F}" destId="{FCD0FC31-D54C-4DA5-BA00-477D0E58297C}" srcOrd="30"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33992E3-F657-47FA-9428-F7E23C1DCF8B}" type="doc">
      <dgm:prSet loTypeId="urn:microsoft.com/office/officeart/2008/layout/VerticalCurvedList" loCatId="list" qsTypeId="urn:microsoft.com/office/officeart/2005/8/quickstyle/3d2" qsCatId="3D" csTypeId="urn:microsoft.com/office/officeart/2005/8/colors/colorful1" csCatId="colorful"/>
      <dgm:spPr/>
      <dgm:t>
        <a:bodyPr/>
        <a:lstStyle/>
        <a:p>
          <a:endParaRPr lang="en-US"/>
        </a:p>
      </dgm:t>
    </dgm:pt>
    <dgm:pt modelId="{C94616F1-F5E8-4A30-98AF-C9F32448C2DF}">
      <dgm:prSet/>
      <dgm:spPr/>
      <dgm:t>
        <a:bodyPr/>
        <a:lstStyle/>
        <a:p>
          <a:pPr rtl="0"/>
          <a:r>
            <a:rPr lang="en-US" b="0" i="0" smtClean="0"/>
            <a:t>Faster Time to Market</a:t>
          </a:r>
          <a:endParaRPr lang="en-US"/>
        </a:p>
      </dgm:t>
    </dgm:pt>
    <dgm:pt modelId="{EF5C1BE3-1C22-4C13-8876-F1CD42CC813F}" type="parTrans" cxnId="{0CF1732B-8D49-4B7A-A9B6-EE261ECED9BE}">
      <dgm:prSet/>
      <dgm:spPr/>
      <dgm:t>
        <a:bodyPr/>
        <a:lstStyle/>
        <a:p>
          <a:endParaRPr lang="en-US"/>
        </a:p>
      </dgm:t>
    </dgm:pt>
    <dgm:pt modelId="{A6078D82-BAC5-4902-8C91-D6AAA810DD19}" type="sibTrans" cxnId="{0CF1732B-8D49-4B7A-A9B6-EE261ECED9BE}">
      <dgm:prSet/>
      <dgm:spPr/>
      <dgm:t>
        <a:bodyPr/>
        <a:lstStyle/>
        <a:p>
          <a:endParaRPr lang="en-US"/>
        </a:p>
      </dgm:t>
    </dgm:pt>
    <dgm:pt modelId="{9A3CDD10-F863-404C-A899-0DBF94523207}">
      <dgm:prSet/>
      <dgm:spPr/>
      <dgm:t>
        <a:bodyPr/>
        <a:lstStyle/>
        <a:p>
          <a:pPr rtl="0"/>
          <a:r>
            <a:rPr lang="en-US" b="0" i="0" smtClean="0"/>
            <a:t>Increased Productivity</a:t>
          </a:r>
          <a:endParaRPr lang="en-US"/>
        </a:p>
      </dgm:t>
    </dgm:pt>
    <dgm:pt modelId="{B018F03F-8196-41B9-AAC5-48AD894C960E}" type="parTrans" cxnId="{D64E9BAF-882C-4FEB-B123-6D69C46A6728}">
      <dgm:prSet/>
      <dgm:spPr/>
      <dgm:t>
        <a:bodyPr/>
        <a:lstStyle/>
        <a:p>
          <a:endParaRPr lang="en-US"/>
        </a:p>
      </dgm:t>
    </dgm:pt>
    <dgm:pt modelId="{D92E11ED-DC38-4E3F-ADF9-58F3B0282539}" type="sibTrans" cxnId="{D64E9BAF-882C-4FEB-B123-6D69C46A6728}">
      <dgm:prSet/>
      <dgm:spPr/>
      <dgm:t>
        <a:bodyPr/>
        <a:lstStyle/>
        <a:p>
          <a:endParaRPr lang="en-US"/>
        </a:p>
      </dgm:t>
    </dgm:pt>
    <dgm:pt modelId="{5DABE4BF-F9EB-44AF-943C-AEEFDAABDA0D}">
      <dgm:prSet/>
      <dgm:spPr/>
      <dgm:t>
        <a:bodyPr/>
        <a:lstStyle/>
        <a:p>
          <a:pPr rtl="0"/>
          <a:r>
            <a:rPr lang="en-US" b="0" i="0" smtClean="0"/>
            <a:t>Improved Quality</a:t>
          </a:r>
          <a:endParaRPr lang="en-US"/>
        </a:p>
      </dgm:t>
    </dgm:pt>
    <dgm:pt modelId="{8C0477F6-BCE3-4A10-B85E-81CD75D9A883}" type="parTrans" cxnId="{06999113-3FE8-4D4F-978D-B1AFE6EE03F7}">
      <dgm:prSet/>
      <dgm:spPr/>
      <dgm:t>
        <a:bodyPr/>
        <a:lstStyle/>
        <a:p>
          <a:endParaRPr lang="en-US"/>
        </a:p>
      </dgm:t>
    </dgm:pt>
    <dgm:pt modelId="{274AAA12-A0EE-4EA1-8733-95C3119F7823}" type="sibTrans" cxnId="{06999113-3FE8-4D4F-978D-B1AFE6EE03F7}">
      <dgm:prSet/>
      <dgm:spPr/>
      <dgm:t>
        <a:bodyPr/>
        <a:lstStyle/>
        <a:p>
          <a:endParaRPr lang="en-US"/>
        </a:p>
      </dgm:t>
    </dgm:pt>
    <dgm:pt modelId="{A92F20D9-4D35-4B50-92E0-C45096435519}">
      <dgm:prSet/>
      <dgm:spPr/>
      <dgm:t>
        <a:bodyPr/>
        <a:lstStyle/>
        <a:p>
          <a:pPr rtl="0"/>
          <a:r>
            <a:rPr lang="en-US" b="0" i="0" smtClean="0"/>
            <a:t>Flexibility and Responsiveness</a:t>
          </a:r>
          <a:endParaRPr lang="en-US"/>
        </a:p>
      </dgm:t>
    </dgm:pt>
    <dgm:pt modelId="{567BC4E1-1009-4F48-BA3D-1AF752D46CE3}" type="parTrans" cxnId="{B8D815DD-3586-424B-AECE-92968C7E733F}">
      <dgm:prSet/>
      <dgm:spPr/>
      <dgm:t>
        <a:bodyPr/>
        <a:lstStyle/>
        <a:p>
          <a:endParaRPr lang="en-US"/>
        </a:p>
      </dgm:t>
    </dgm:pt>
    <dgm:pt modelId="{00D8FBE9-4F06-4FAB-8713-89CB193479D0}" type="sibTrans" cxnId="{B8D815DD-3586-424B-AECE-92968C7E733F}">
      <dgm:prSet/>
      <dgm:spPr/>
      <dgm:t>
        <a:bodyPr/>
        <a:lstStyle/>
        <a:p>
          <a:endParaRPr lang="en-US"/>
        </a:p>
      </dgm:t>
    </dgm:pt>
    <dgm:pt modelId="{92AD2068-6193-4DD8-AAE9-48CF13F419C0}">
      <dgm:prSet/>
      <dgm:spPr/>
      <dgm:t>
        <a:bodyPr/>
        <a:lstStyle/>
        <a:p>
          <a:pPr rtl="0"/>
          <a:r>
            <a:rPr lang="en-US" b="0" i="0" smtClean="0"/>
            <a:t>Better Maintainability</a:t>
          </a:r>
          <a:endParaRPr lang="en-US"/>
        </a:p>
      </dgm:t>
    </dgm:pt>
    <dgm:pt modelId="{D38B7476-218D-42FD-888B-E6759D83506E}" type="parTrans" cxnId="{745882F9-7019-4A7F-AFA4-8D54E8921C52}">
      <dgm:prSet/>
      <dgm:spPr/>
      <dgm:t>
        <a:bodyPr/>
        <a:lstStyle/>
        <a:p>
          <a:endParaRPr lang="en-US"/>
        </a:p>
      </dgm:t>
    </dgm:pt>
    <dgm:pt modelId="{9EBE3718-A8C7-4E31-A9C0-5AE0A6D20832}" type="sibTrans" cxnId="{745882F9-7019-4A7F-AFA4-8D54E8921C52}">
      <dgm:prSet/>
      <dgm:spPr/>
      <dgm:t>
        <a:bodyPr/>
        <a:lstStyle/>
        <a:p>
          <a:endParaRPr lang="en-US"/>
        </a:p>
      </dgm:t>
    </dgm:pt>
    <dgm:pt modelId="{0AE30226-76F5-4BAE-AD16-941F734EB3D6}">
      <dgm:prSet/>
      <dgm:spPr/>
      <dgm:t>
        <a:bodyPr/>
        <a:lstStyle/>
        <a:p>
          <a:pPr rtl="0"/>
          <a:r>
            <a:rPr lang="en-US" b="0" i="0" smtClean="0"/>
            <a:t>Reduced Human Dependency</a:t>
          </a:r>
          <a:endParaRPr lang="en-US"/>
        </a:p>
      </dgm:t>
    </dgm:pt>
    <dgm:pt modelId="{A55DC05B-FA04-4573-B65C-5BC7CF803401}" type="parTrans" cxnId="{972FE3D5-C7DD-4488-96F2-C374141AF23D}">
      <dgm:prSet/>
      <dgm:spPr/>
      <dgm:t>
        <a:bodyPr/>
        <a:lstStyle/>
        <a:p>
          <a:endParaRPr lang="en-US"/>
        </a:p>
      </dgm:t>
    </dgm:pt>
    <dgm:pt modelId="{E3A9DC08-6957-480C-A016-D406589AEA7F}" type="sibTrans" cxnId="{972FE3D5-C7DD-4488-96F2-C374141AF23D}">
      <dgm:prSet/>
      <dgm:spPr/>
      <dgm:t>
        <a:bodyPr/>
        <a:lstStyle/>
        <a:p>
          <a:endParaRPr lang="en-US"/>
        </a:p>
      </dgm:t>
    </dgm:pt>
    <dgm:pt modelId="{53C66B82-069F-49E8-9D31-B0F48D3B3FCD}">
      <dgm:prSet/>
      <dgm:spPr/>
      <dgm:t>
        <a:bodyPr/>
        <a:lstStyle/>
        <a:p>
          <a:pPr rtl="0"/>
          <a:r>
            <a:rPr lang="en-US" b="0" i="0" smtClean="0"/>
            <a:t>Reduced Downtime</a:t>
          </a:r>
          <a:endParaRPr lang="en-US"/>
        </a:p>
      </dgm:t>
    </dgm:pt>
    <dgm:pt modelId="{28C5EA09-5E47-4932-A061-BC3558874A9E}" type="parTrans" cxnId="{0D0109BE-B4EF-4C70-A9A5-76F5DB5597FC}">
      <dgm:prSet/>
      <dgm:spPr/>
      <dgm:t>
        <a:bodyPr/>
        <a:lstStyle/>
        <a:p>
          <a:endParaRPr lang="en-US"/>
        </a:p>
      </dgm:t>
    </dgm:pt>
    <dgm:pt modelId="{799B73AA-7C8C-4E2C-8976-A8CEDB7ABB2C}" type="sibTrans" cxnId="{0D0109BE-B4EF-4C70-A9A5-76F5DB5597FC}">
      <dgm:prSet/>
      <dgm:spPr/>
      <dgm:t>
        <a:bodyPr/>
        <a:lstStyle/>
        <a:p>
          <a:endParaRPr lang="en-US"/>
        </a:p>
      </dgm:t>
    </dgm:pt>
    <dgm:pt modelId="{36D8EE3B-CB2B-41E0-8A05-EB298236DB79}" type="pres">
      <dgm:prSet presAssocID="{833992E3-F657-47FA-9428-F7E23C1DCF8B}" presName="Name0" presStyleCnt="0">
        <dgm:presLayoutVars>
          <dgm:chMax val="7"/>
          <dgm:chPref val="7"/>
          <dgm:dir/>
        </dgm:presLayoutVars>
      </dgm:prSet>
      <dgm:spPr/>
    </dgm:pt>
    <dgm:pt modelId="{3543E3A4-AB36-422C-94CA-DEBAB931AD66}" type="pres">
      <dgm:prSet presAssocID="{833992E3-F657-47FA-9428-F7E23C1DCF8B}" presName="Name1" presStyleCnt="0"/>
      <dgm:spPr/>
    </dgm:pt>
    <dgm:pt modelId="{EC1AFA37-2111-413A-AB5C-77E672AE256E}" type="pres">
      <dgm:prSet presAssocID="{833992E3-F657-47FA-9428-F7E23C1DCF8B}" presName="cycle" presStyleCnt="0"/>
      <dgm:spPr/>
    </dgm:pt>
    <dgm:pt modelId="{7162BCDA-0768-4DB5-A79F-50BAA8FDCF97}" type="pres">
      <dgm:prSet presAssocID="{833992E3-F657-47FA-9428-F7E23C1DCF8B}" presName="srcNode" presStyleLbl="node1" presStyleIdx="0" presStyleCnt="7"/>
      <dgm:spPr/>
    </dgm:pt>
    <dgm:pt modelId="{B101141D-7AEB-44FF-9ADC-89FB2A62B749}" type="pres">
      <dgm:prSet presAssocID="{833992E3-F657-47FA-9428-F7E23C1DCF8B}" presName="conn" presStyleLbl="parChTrans1D2" presStyleIdx="0" presStyleCnt="1"/>
      <dgm:spPr/>
    </dgm:pt>
    <dgm:pt modelId="{E7F5EC27-E5D2-4ED6-A126-C5F53BED8702}" type="pres">
      <dgm:prSet presAssocID="{833992E3-F657-47FA-9428-F7E23C1DCF8B}" presName="extraNode" presStyleLbl="node1" presStyleIdx="0" presStyleCnt="7"/>
      <dgm:spPr/>
    </dgm:pt>
    <dgm:pt modelId="{193EDD9D-D902-4199-8BCE-3E0A68CC12F8}" type="pres">
      <dgm:prSet presAssocID="{833992E3-F657-47FA-9428-F7E23C1DCF8B}" presName="dstNode" presStyleLbl="node1" presStyleIdx="0" presStyleCnt="7"/>
      <dgm:spPr/>
    </dgm:pt>
    <dgm:pt modelId="{E8CA4332-2CE6-40EE-9906-C6E572F3FC6C}" type="pres">
      <dgm:prSet presAssocID="{C94616F1-F5E8-4A30-98AF-C9F32448C2DF}" presName="text_1" presStyleLbl="node1" presStyleIdx="0" presStyleCnt="7">
        <dgm:presLayoutVars>
          <dgm:bulletEnabled val="1"/>
        </dgm:presLayoutVars>
      </dgm:prSet>
      <dgm:spPr/>
    </dgm:pt>
    <dgm:pt modelId="{5F2626F5-67E1-4FBD-BA89-DF64F9A977FC}" type="pres">
      <dgm:prSet presAssocID="{C94616F1-F5E8-4A30-98AF-C9F32448C2DF}" presName="accent_1" presStyleCnt="0"/>
      <dgm:spPr/>
    </dgm:pt>
    <dgm:pt modelId="{23607D5A-A5A2-4514-8B11-D836F75A8EB4}" type="pres">
      <dgm:prSet presAssocID="{C94616F1-F5E8-4A30-98AF-C9F32448C2DF}" presName="accentRepeatNode" presStyleLbl="solidFgAcc1" presStyleIdx="0" presStyleCnt="7"/>
      <dgm:spPr/>
    </dgm:pt>
    <dgm:pt modelId="{419CE282-3748-4F75-8F32-1E0C6EB30063}" type="pres">
      <dgm:prSet presAssocID="{9A3CDD10-F863-404C-A899-0DBF94523207}" presName="text_2" presStyleLbl="node1" presStyleIdx="1" presStyleCnt="7">
        <dgm:presLayoutVars>
          <dgm:bulletEnabled val="1"/>
        </dgm:presLayoutVars>
      </dgm:prSet>
      <dgm:spPr/>
    </dgm:pt>
    <dgm:pt modelId="{85927561-0306-48BE-9F79-10B423679618}" type="pres">
      <dgm:prSet presAssocID="{9A3CDD10-F863-404C-A899-0DBF94523207}" presName="accent_2" presStyleCnt="0"/>
      <dgm:spPr/>
    </dgm:pt>
    <dgm:pt modelId="{836BB2F3-89E5-4E08-A6D4-6B36C6A42752}" type="pres">
      <dgm:prSet presAssocID="{9A3CDD10-F863-404C-A899-0DBF94523207}" presName="accentRepeatNode" presStyleLbl="solidFgAcc1" presStyleIdx="1" presStyleCnt="7"/>
      <dgm:spPr/>
    </dgm:pt>
    <dgm:pt modelId="{0E97B2E3-8861-4561-A452-EF3783A8F168}" type="pres">
      <dgm:prSet presAssocID="{5DABE4BF-F9EB-44AF-943C-AEEFDAABDA0D}" presName="text_3" presStyleLbl="node1" presStyleIdx="2" presStyleCnt="7">
        <dgm:presLayoutVars>
          <dgm:bulletEnabled val="1"/>
        </dgm:presLayoutVars>
      </dgm:prSet>
      <dgm:spPr/>
    </dgm:pt>
    <dgm:pt modelId="{42FFA98D-E326-47DD-A69D-CE9AE4A6C9D0}" type="pres">
      <dgm:prSet presAssocID="{5DABE4BF-F9EB-44AF-943C-AEEFDAABDA0D}" presName="accent_3" presStyleCnt="0"/>
      <dgm:spPr/>
    </dgm:pt>
    <dgm:pt modelId="{2CFDF47B-A996-460B-A236-CA82819132F6}" type="pres">
      <dgm:prSet presAssocID="{5DABE4BF-F9EB-44AF-943C-AEEFDAABDA0D}" presName="accentRepeatNode" presStyleLbl="solidFgAcc1" presStyleIdx="2" presStyleCnt="7"/>
      <dgm:spPr/>
    </dgm:pt>
    <dgm:pt modelId="{1F5C373D-C2B3-4422-BE38-B489BB580B04}" type="pres">
      <dgm:prSet presAssocID="{A92F20D9-4D35-4B50-92E0-C45096435519}" presName="text_4" presStyleLbl="node1" presStyleIdx="3" presStyleCnt="7">
        <dgm:presLayoutVars>
          <dgm:bulletEnabled val="1"/>
        </dgm:presLayoutVars>
      </dgm:prSet>
      <dgm:spPr/>
    </dgm:pt>
    <dgm:pt modelId="{8611B121-454C-4939-BFF3-9C3B274F2BF4}" type="pres">
      <dgm:prSet presAssocID="{A92F20D9-4D35-4B50-92E0-C45096435519}" presName="accent_4" presStyleCnt="0"/>
      <dgm:spPr/>
    </dgm:pt>
    <dgm:pt modelId="{4A2663D1-24D6-4759-A51B-0BA051671C7F}" type="pres">
      <dgm:prSet presAssocID="{A92F20D9-4D35-4B50-92E0-C45096435519}" presName="accentRepeatNode" presStyleLbl="solidFgAcc1" presStyleIdx="3" presStyleCnt="7"/>
      <dgm:spPr/>
    </dgm:pt>
    <dgm:pt modelId="{4CB233C4-F181-4725-80BC-E151E2A8962B}" type="pres">
      <dgm:prSet presAssocID="{92AD2068-6193-4DD8-AAE9-48CF13F419C0}" presName="text_5" presStyleLbl="node1" presStyleIdx="4" presStyleCnt="7">
        <dgm:presLayoutVars>
          <dgm:bulletEnabled val="1"/>
        </dgm:presLayoutVars>
      </dgm:prSet>
      <dgm:spPr/>
    </dgm:pt>
    <dgm:pt modelId="{BDFD3749-BA96-4AEE-A71B-9B869B08DAD6}" type="pres">
      <dgm:prSet presAssocID="{92AD2068-6193-4DD8-AAE9-48CF13F419C0}" presName="accent_5" presStyleCnt="0"/>
      <dgm:spPr/>
    </dgm:pt>
    <dgm:pt modelId="{B0AA4B92-0EAD-486B-BDA6-EE3DB120E1B8}" type="pres">
      <dgm:prSet presAssocID="{92AD2068-6193-4DD8-AAE9-48CF13F419C0}" presName="accentRepeatNode" presStyleLbl="solidFgAcc1" presStyleIdx="4" presStyleCnt="7"/>
      <dgm:spPr/>
    </dgm:pt>
    <dgm:pt modelId="{12209B63-9968-4C0D-8876-A33302CEAA6E}" type="pres">
      <dgm:prSet presAssocID="{0AE30226-76F5-4BAE-AD16-941F734EB3D6}" presName="text_6" presStyleLbl="node1" presStyleIdx="5" presStyleCnt="7">
        <dgm:presLayoutVars>
          <dgm:bulletEnabled val="1"/>
        </dgm:presLayoutVars>
      </dgm:prSet>
      <dgm:spPr/>
    </dgm:pt>
    <dgm:pt modelId="{C74322C2-87E5-467B-963D-76056F5B44C7}" type="pres">
      <dgm:prSet presAssocID="{0AE30226-76F5-4BAE-AD16-941F734EB3D6}" presName="accent_6" presStyleCnt="0"/>
      <dgm:spPr/>
    </dgm:pt>
    <dgm:pt modelId="{268FE78F-0C80-4FAE-A8C4-05405B40B712}" type="pres">
      <dgm:prSet presAssocID="{0AE30226-76F5-4BAE-AD16-941F734EB3D6}" presName="accentRepeatNode" presStyleLbl="solidFgAcc1" presStyleIdx="5" presStyleCnt="7"/>
      <dgm:spPr/>
    </dgm:pt>
    <dgm:pt modelId="{5BA477A0-8F83-4CF0-AF55-B5CD53396F2B}" type="pres">
      <dgm:prSet presAssocID="{53C66B82-069F-49E8-9D31-B0F48D3B3FCD}" presName="text_7" presStyleLbl="node1" presStyleIdx="6" presStyleCnt="7">
        <dgm:presLayoutVars>
          <dgm:bulletEnabled val="1"/>
        </dgm:presLayoutVars>
      </dgm:prSet>
      <dgm:spPr/>
    </dgm:pt>
    <dgm:pt modelId="{5CBF465C-599D-495A-8FA2-0571A8D20D4D}" type="pres">
      <dgm:prSet presAssocID="{53C66B82-069F-49E8-9D31-B0F48D3B3FCD}" presName="accent_7" presStyleCnt="0"/>
      <dgm:spPr/>
    </dgm:pt>
    <dgm:pt modelId="{6D8F8D59-2246-4AD1-8A35-F4DD3326F17C}" type="pres">
      <dgm:prSet presAssocID="{53C66B82-069F-49E8-9D31-B0F48D3B3FCD}" presName="accentRepeatNode" presStyleLbl="solidFgAcc1" presStyleIdx="6" presStyleCnt="7"/>
      <dgm:spPr/>
    </dgm:pt>
  </dgm:ptLst>
  <dgm:cxnLst>
    <dgm:cxn modelId="{B8D815DD-3586-424B-AECE-92968C7E733F}" srcId="{833992E3-F657-47FA-9428-F7E23C1DCF8B}" destId="{A92F20D9-4D35-4B50-92E0-C45096435519}" srcOrd="3" destOrd="0" parTransId="{567BC4E1-1009-4F48-BA3D-1AF752D46CE3}" sibTransId="{00D8FBE9-4F06-4FAB-8713-89CB193479D0}"/>
    <dgm:cxn modelId="{1BBF4879-78B6-48A1-B3EC-A3C132942E95}" type="presOf" srcId="{9A3CDD10-F863-404C-A899-0DBF94523207}" destId="{419CE282-3748-4F75-8F32-1E0C6EB30063}" srcOrd="0" destOrd="0" presId="urn:microsoft.com/office/officeart/2008/layout/VerticalCurvedList"/>
    <dgm:cxn modelId="{D64E9BAF-882C-4FEB-B123-6D69C46A6728}" srcId="{833992E3-F657-47FA-9428-F7E23C1DCF8B}" destId="{9A3CDD10-F863-404C-A899-0DBF94523207}" srcOrd="1" destOrd="0" parTransId="{B018F03F-8196-41B9-AAC5-48AD894C960E}" sibTransId="{D92E11ED-DC38-4E3F-ADF9-58F3B0282539}"/>
    <dgm:cxn modelId="{745882F9-7019-4A7F-AFA4-8D54E8921C52}" srcId="{833992E3-F657-47FA-9428-F7E23C1DCF8B}" destId="{92AD2068-6193-4DD8-AAE9-48CF13F419C0}" srcOrd="4" destOrd="0" parTransId="{D38B7476-218D-42FD-888B-E6759D83506E}" sibTransId="{9EBE3718-A8C7-4E31-A9C0-5AE0A6D20832}"/>
    <dgm:cxn modelId="{B3A6EBE6-73AF-4F3B-9C9A-2B5F6DC8D1C4}" type="presOf" srcId="{833992E3-F657-47FA-9428-F7E23C1DCF8B}" destId="{36D8EE3B-CB2B-41E0-8A05-EB298236DB79}" srcOrd="0" destOrd="0" presId="urn:microsoft.com/office/officeart/2008/layout/VerticalCurvedList"/>
    <dgm:cxn modelId="{0D0109BE-B4EF-4C70-A9A5-76F5DB5597FC}" srcId="{833992E3-F657-47FA-9428-F7E23C1DCF8B}" destId="{53C66B82-069F-49E8-9D31-B0F48D3B3FCD}" srcOrd="6" destOrd="0" parTransId="{28C5EA09-5E47-4932-A061-BC3558874A9E}" sibTransId="{799B73AA-7C8C-4E2C-8976-A8CEDB7ABB2C}"/>
    <dgm:cxn modelId="{972FE3D5-C7DD-4488-96F2-C374141AF23D}" srcId="{833992E3-F657-47FA-9428-F7E23C1DCF8B}" destId="{0AE30226-76F5-4BAE-AD16-941F734EB3D6}" srcOrd="5" destOrd="0" parTransId="{A55DC05B-FA04-4573-B65C-5BC7CF803401}" sibTransId="{E3A9DC08-6957-480C-A016-D406589AEA7F}"/>
    <dgm:cxn modelId="{08304120-6192-43B4-B383-45938672DF5C}" type="presOf" srcId="{0AE30226-76F5-4BAE-AD16-941F734EB3D6}" destId="{12209B63-9968-4C0D-8876-A33302CEAA6E}" srcOrd="0" destOrd="0" presId="urn:microsoft.com/office/officeart/2008/layout/VerticalCurvedList"/>
    <dgm:cxn modelId="{7735E46C-3547-48B5-AC0F-B531BE4BBD9F}" type="presOf" srcId="{92AD2068-6193-4DD8-AAE9-48CF13F419C0}" destId="{4CB233C4-F181-4725-80BC-E151E2A8962B}" srcOrd="0" destOrd="0" presId="urn:microsoft.com/office/officeart/2008/layout/VerticalCurvedList"/>
    <dgm:cxn modelId="{24AACB59-E697-444F-9D61-4322FB243CAF}" type="presOf" srcId="{A92F20D9-4D35-4B50-92E0-C45096435519}" destId="{1F5C373D-C2B3-4422-BE38-B489BB580B04}" srcOrd="0" destOrd="0" presId="urn:microsoft.com/office/officeart/2008/layout/VerticalCurvedList"/>
    <dgm:cxn modelId="{67A70571-BF84-4901-A687-E63747D54B69}" type="presOf" srcId="{A6078D82-BAC5-4902-8C91-D6AAA810DD19}" destId="{B101141D-7AEB-44FF-9ADC-89FB2A62B749}" srcOrd="0" destOrd="0" presId="urn:microsoft.com/office/officeart/2008/layout/VerticalCurvedList"/>
    <dgm:cxn modelId="{06999113-3FE8-4D4F-978D-B1AFE6EE03F7}" srcId="{833992E3-F657-47FA-9428-F7E23C1DCF8B}" destId="{5DABE4BF-F9EB-44AF-943C-AEEFDAABDA0D}" srcOrd="2" destOrd="0" parTransId="{8C0477F6-BCE3-4A10-B85E-81CD75D9A883}" sibTransId="{274AAA12-A0EE-4EA1-8733-95C3119F7823}"/>
    <dgm:cxn modelId="{0CF1732B-8D49-4B7A-A9B6-EE261ECED9BE}" srcId="{833992E3-F657-47FA-9428-F7E23C1DCF8B}" destId="{C94616F1-F5E8-4A30-98AF-C9F32448C2DF}" srcOrd="0" destOrd="0" parTransId="{EF5C1BE3-1C22-4C13-8876-F1CD42CC813F}" sibTransId="{A6078D82-BAC5-4902-8C91-D6AAA810DD19}"/>
    <dgm:cxn modelId="{8FE4C10A-296A-44A4-9AAF-3DF9E2C7FBAD}" type="presOf" srcId="{53C66B82-069F-49E8-9D31-B0F48D3B3FCD}" destId="{5BA477A0-8F83-4CF0-AF55-B5CD53396F2B}" srcOrd="0" destOrd="0" presId="urn:microsoft.com/office/officeart/2008/layout/VerticalCurvedList"/>
    <dgm:cxn modelId="{8010C2B7-6DF2-4DBA-B9F6-DA6CB67E7B16}" type="presOf" srcId="{C94616F1-F5E8-4A30-98AF-C9F32448C2DF}" destId="{E8CA4332-2CE6-40EE-9906-C6E572F3FC6C}" srcOrd="0" destOrd="0" presId="urn:microsoft.com/office/officeart/2008/layout/VerticalCurvedList"/>
    <dgm:cxn modelId="{D56ACF39-A9D5-47F8-B53B-AB0F6E9C093C}" type="presOf" srcId="{5DABE4BF-F9EB-44AF-943C-AEEFDAABDA0D}" destId="{0E97B2E3-8861-4561-A452-EF3783A8F168}" srcOrd="0" destOrd="0" presId="urn:microsoft.com/office/officeart/2008/layout/VerticalCurvedList"/>
    <dgm:cxn modelId="{40B9B11E-E1E3-44A9-ABD6-7DC3D5857C94}" type="presParOf" srcId="{36D8EE3B-CB2B-41E0-8A05-EB298236DB79}" destId="{3543E3A4-AB36-422C-94CA-DEBAB931AD66}" srcOrd="0" destOrd="0" presId="urn:microsoft.com/office/officeart/2008/layout/VerticalCurvedList"/>
    <dgm:cxn modelId="{F7E493B5-A26C-4690-92FD-5BBB01D5FAC6}" type="presParOf" srcId="{3543E3A4-AB36-422C-94CA-DEBAB931AD66}" destId="{EC1AFA37-2111-413A-AB5C-77E672AE256E}" srcOrd="0" destOrd="0" presId="urn:microsoft.com/office/officeart/2008/layout/VerticalCurvedList"/>
    <dgm:cxn modelId="{B677296B-7E1E-4F37-9153-828407946F9A}" type="presParOf" srcId="{EC1AFA37-2111-413A-AB5C-77E672AE256E}" destId="{7162BCDA-0768-4DB5-A79F-50BAA8FDCF97}" srcOrd="0" destOrd="0" presId="urn:microsoft.com/office/officeart/2008/layout/VerticalCurvedList"/>
    <dgm:cxn modelId="{E272BDD0-1724-40F7-B452-3A7191AD80CD}" type="presParOf" srcId="{EC1AFA37-2111-413A-AB5C-77E672AE256E}" destId="{B101141D-7AEB-44FF-9ADC-89FB2A62B749}" srcOrd="1" destOrd="0" presId="urn:microsoft.com/office/officeart/2008/layout/VerticalCurvedList"/>
    <dgm:cxn modelId="{EA808DD2-E823-4421-8345-8547C8C7C298}" type="presParOf" srcId="{EC1AFA37-2111-413A-AB5C-77E672AE256E}" destId="{E7F5EC27-E5D2-4ED6-A126-C5F53BED8702}" srcOrd="2" destOrd="0" presId="urn:microsoft.com/office/officeart/2008/layout/VerticalCurvedList"/>
    <dgm:cxn modelId="{C4A64EAE-0DFA-4E0F-977F-3B082373DC5F}" type="presParOf" srcId="{EC1AFA37-2111-413A-AB5C-77E672AE256E}" destId="{193EDD9D-D902-4199-8BCE-3E0A68CC12F8}" srcOrd="3" destOrd="0" presId="urn:microsoft.com/office/officeart/2008/layout/VerticalCurvedList"/>
    <dgm:cxn modelId="{F48F7D0A-C49D-4FFA-8C3E-46EE88DB90F6}" type="presParOf" srcId="{3543E3A4-AB36-422C-94CA-DEBAB931AD66}" destId="{E8CA4332-2CE6-40EE-9906-C6E572F3FC6C}" srcOrd="1" destOrd="0" presId="urn:microsoft.com/office/officeart/2008/layout/VerticalCurvedList"/>
    <dgm:cxn modelId="{8CC40D73-0CC5-4F42-816F-8D3D0439252C}" type="presParOf" srcId="{3543E3A4-AB36-422C-94CA-DEBAB931AD66}" destId="{5F2626F5-67E1-4FBD-BA89-DF64F9A977FC}" srcOrd="2" destOrd="0" presId="urn:microsoft.com/office/officeart/2008/layout/VerticalCurvedList"/>
    <dgm:cxn modelId="{AD1DD743-EEEB-430B-9CCA-01C070CBFC17}" type="presParOf" srcId="{5F2626F5-67E1-4FBD-BA89-DF64F9A977FC}" destId="{23607D5A-A5A2-4514-8B11-D836F75A8EB4}" srcOrd="0" destOrd="0" presId="urn:microsoft.com/office/officeart/2008/layout/VerticalCurvedList"/>
    <dgm:cxn modelId="{682C777A-46CF-49EC-94B8-3D4D9E1C46C5}" type="presParOf" srcId="{3543E3A4-AB36-422C-94CA-DEBAB931AD66}" destId="{419CE282-3748-4F75-8F32-1E0C6EB30063}" srcOrd="3" destOrd="0" presId="urn:microsoft.com/office/officeart/2008/layout/VerticalCurvedList"/>
    <dgm:cxn modelId="{47005425-770D-4B74-8593-22D35D0FA24E}" type="presParOf" srcId="{3543E3A4-AB36-422C-94CA-DEBAB931AD66}" destId="{85927561-0306-48BE-9F79-10B423679618}" srcOrd="4" destOrd="0" presId="urn:microsoft.com/office/officeart/2008/layout/VerticalCurvedList"/>
    <dgm:cxn modelId="{7F100357-335B-4853-8B47-8590AC11342F}" type="presParOf" srcId="{85927561-0306-48BE-9F79-10B423679618}" destId="{836BB2F3-89E5-4E08-A6D4-6B36C6A42752}" srcOrd="0" destOrd="0" presId="urn:microsoft.com/office/officeart/2008/layout/VerticalCurvedList"/>
    <dgm:cxn modelId="{62FA843E-B2E3-47B7-98A5-0DDD91A2066A}" type="presParOf" srcId="{3543E3A4-AB36-422C-94CA-DEBAB931AD66}" destId="{0E97B2E3-8861-4561-A452-EF3783A8F168}" srcOrd="5" destOrd="0" presId="urn:microsoft.com/office/officeart/2008/layout/VerticalCurvedList"/>
    <dgm:cxn modelId="{05D3DB2D-65D4-445F-90F1-403132157EF7}" type="presParOf" srcId="{3543E3A4-AB36-422C-94CA-DEBAB931AD66}" destId="{42FFA98D-E326-47DD-A69D-CE9AE4A6C9D0}" srcOrd="6" destOrd="0" presId="urn:microsoft.com/office/officeart/2008/layout/VerticalCurvedList"/>
    <dgm:cxn modelId="{3F4E89BE-556D-48D4-AF6E-9A43D9DFE400}" type="presParOf" srcId="{42FFA98D-E326-47DD-A69D-CE9AE4A6C9D0}" destId="{2CFDF47B-A996-460B-A236-CA82819132F6}" srcOrd="0" destOrd="0" presId="urn:microsoft.com/office/officeart/2008/layout/VerticalCurvedList"/>
    <dgm:cxn modelId="{768FF80A-2324-4C13-9E1D-B74B26EA5688}" type="presParOf" srcId="{3543E3A4-AB36-422C-94CA-DEBAB931AD66}" destId="{1F5C373D-C2B3-4422-BE38-B489BB580B04}" srcOrd="7" destOrd="0" presId="urn:microsoft.com/office/officeart/2008/layout/VerticalCurvedList"/>
    <dgm:cxn modelId="{7DD5BF50-E04F-435D-AC7F-3612D580E5CB}" type="presParOf" srcId="{3543E3A4-AB36-422C-94CA-DEBAB931AD66}" destId="{8611B121-454C-4939-BFF3-9C3B274F2BF4}" srcOrd="8" destOrd="0" presId="urn:microsoft.com/office/officeart/2008/layout/VerticalCurvedList"/>
    <dgm:cxn modelId="{603712EB-224A-4E85-B4DA-5D3269683D67}" type="presParOf" srcId="{8611B121-454C-4939-BFF3-9C3B274F2BF4}" destId="{4A2663D1-24D6-4759-A51B-0BA051671C7F}" srcOrd="0" destOrd="0" presId="urn:microsoft.com/office/officeart/2008/layout/VerticalCurvedList"/>
    <dgm:cxn modelId="{32661E34-1E77-4745-A9CA-3929F4501B1A}" type="presParOf" srcId="{3543E3A4-AB36-422C-94CA-DEBAB931AD66}" destId="{4CB233C4-F181-4725-80BC-E151E2A8962B}" srcOrd="9" destOrd="0" presId="urn:microsoft.com/office/officeart/2008/layout/VerticalCurvedList"/>
    <dgm:cxn modelId="{CBA495B5-9C44-4590-AC0B-4E5E84A005EB}" type="presParOf" srcId="{3543E3A4-AB36-422C-94CA-DEBAB931AD66}" destId="{BDFD3749-BA96-4AEE-A71B-9B869B08DAD6}" srcOrd="10" destOrd="0" presId="urn:microsoft.com/office/officeart/2008/layout/VerticalCurvedList"/>
    <dgm:cxn modelId="{9E4E38FA-44E3-4947-9ECB-3A4955546E21}" type="presParOf" srcId="{BDFD3749-BA96-4AEE-A71B-9B869B08DAD6}" destId="{B0AA4B92-0EAD-486B-BDA6-EE3DB120E1B8}" srcOrd="0" destOrd="0" presId="urn:microsoft.com/office/officeart/2008/layout/VerticalCurvedList"/>
    <dgm:cxn modelId="{7171ABAC-4F0E-4588-9D93-AA18ADE7C83D}" type="presParOf" srcId="{3543E3A4-AB36-422C-94CA-DEBAB931AD66}" destId="{12209B63-9968-4C0D-8876-A33302CEAA6E}" srcOrd="11" destOrd="0" presId="urn:microsoft.com/office/officeart/2008/layout/VerticalCurvedList"/>
    <dgm:cxn modelId="{226AEF14-1361-491A-8E9E-752764FCC0B2}" type="presParOf" srcId="{3543E3A4-AB36-422C-94CA-DEBAB931AD66}" destId="{C74322C2-87E5-467B-963D-76056F5B44C7}" srcOrd="12" destOrd="0" presId="urn:microsoft.com/office/officeart/2008/layout/VerticalCurvedList"/>
    <dgm:cxn modelId="{C8D5B818-08AC-48BF-ABFF-FC46AF3B0D1A}" type="presParOf" srcId="{C74322C2-87E5-467B-963D-76056F5B44C7}" destId="{268FE78F-0C80-4FAE-A8C4-05405B40B712}" srcOrd="0" destOrd="0" presId="urn:microsoft.com/office/officeart/2008/layout/VerticalCurvedList"/>
    <dgm:cxn modelId="{9C332A3B-4748-4BE5-A52F-0044770D5153}" type="presParOf" srcId="{3543E3A4-AB36-422C-94CA-DEBAB931AD66}" destId="{5BA477A0-8F83-4CF0-AF55-B5CD53396F2B}" srcOrd="13" destOrd="0" presId="urn:microsoft.com/office/officeart/2008/layout/VerticalCurvedList"/>
    <dgm:cxn modelId="{70984B51-DEA3-4FAE-9E9C-2B782BFBD364}" type="presParOf" srcId="{3543E3A4-AB36-422C-94CA-DEBAB931AD66}" destId="{5CBF465C-599D-495A-8FA2-0571A8D20D4D}" srcOrd="14" destOrd="0" presId="urn:microsoft.com/office/officeart/2008/layout/VerticalCurvedList"/>
    <dgm:cxn modelId="{98616833-0830-4026-A72D-4AAD1132AA0B}" type="presParOf" srcId="{5CBF465C-599D-495A-8FA2-0571A8D20D4D}" destId="{6D8F8D59-2246-4AD1-8A35-F4DD3326F17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0389FE-F0C0-4EF1-ACD2-9AF62C0E87FA}" type="doc">
      <dgm:prSet loTypeId="urn:microsoft.com/office/officeart/2005/8/layout/hProcess9" loCatId="process" qsTypeId="urn:microsoft.com/office/officeart/2005/8/quickstyle/3d1" qsCatId="3D" csTypeId="urn:microsoft.com/office/officeart/2005/8/colors/colorful1" csCatId="colorful"/>
      <dgm:spPr/>
      <dgm:t>
        <a:bodyPr/>
        <a:lstStyle/>
        <a:p>
          <a:endParaRPr lang="en-US"/>
        </a:p>
      </dgm:t>
    </dgm:pt>
    <dgm:pt modelId="{256095AB-CFC9-4592-BDE4-2564C56AE1E9}">
      <dgm:prSet/>
      <dgm:spPr/>
      <dgm:t>
        <a:bodyPr/>
        <a:lstStyle/>
        <a:p>
          <a:pPr rtl="0"/>
          <a:r>
            <a:rPr lang="en-US" b="0" i="0" smtClean="0"/>
            <a:t>Behavioral Changes and Technology adoption</a:t>
          </a:r>
          <a:endParaRPr lang="en-US"/>
        </a:p>
      </dgm:t>
    </dgm:pt>
    <dgm:pt modelId="{07B4433A-9038-45E4-A532-382A359926BC}" type="parTrans" cxnId="{F5AA17D7-20E8-4A9D-B022-9AD6B4AF89B3}">
      <dgm:prSet/>
      <dgm:spPr/>
      <dgm:t>
        <a:bodyPr/>
        <a:lstStyle/>
        <a:p>
          <a:endParaRPr lang="en-US"/>
        </a:p>
      </dgm:t>
    </dgm:pt>
    <dgm:pt modelId="{76BB5CBF-E79A-4D55-966C-69AF7913BC4C}" type="sibTrans" cxnId="{F5AA17D7-20E8-4A9D-B022-9AD6B4AF89B3}">
      <dgm:prSet/>
      <dgm:spPr/>
      <dgm:t>
        <a:bodyPr/>
        <a:lstStyle/>
        <a:p>
          <a:endParaRPr lang="en-US"/>
        </a:p>
      </dgm:t>
    </dgm:pt>
    <dgm:pt modelId="{16572005-C992-415B-944E-01FCA9835261}">
      <dgm:prSet/>
      <dgm:spPr/>
      <dgm:t>
        <a:bodyPr/>
        <a:lstStyle/>
        <a:p>
          <a:pPr rtl="0"/>
          <a:r>
            <a:rPr lang="en-US" b="0" i="0" smtClean="0"/>
            <a:t>Trade-off between reliability and speed</a:t>
          </a:r>
          <a:endParaRPr lang="en-US"/>
        </a:p>
      </dgm:t>
    </dgm:pt>
    <dgm:pt modelId="{F7DA8212-1483-445A-9AD7-59CC5700266B}" type="parTrans" cxnId="{F0A1BF9B-B8B6-4325-9964-E340DFE160DD}">
      <dgm:prSet/>
      <dgm:spPr/>
      <dgm:t>
        <a:bodyPr/>
        <a:lstStyle/>
        <a:p>
          <a:endParaRPr lang="en-US"/>
        </a:p>
      </dgm:t>
    </dgm:pt>
    <dgm:pt modelId="{04B3B7CA-2B7E-426B-AD3E-7C410C6924AD}" type="sibTrans" cxnId="{F0A1BF9B-B8B6-4325-9964-E340DFE160DD}">
      <dgm:prSet/>
      <dgm:spPr/>
      <dgm:t>
        <a:bodyPr/>
        <a:lstStyle/>
        <a:p>
          <a:endParaRPr lang="en-US"/>
        </a:p>
      </dgm:t>
    </dgm:pt>
    <dgm:pt modelId="{37BBC216-3133-487D-8BD9-BCB7D736EE30}">
      <dgm:prSet/>
      <dgm:spPr/>
      <dgm:t>
        <a:bodyPr/>
        <a:lstStyle/>
        <a:p>
          <a:pPr rtl="0"/>
          <a:r>
            <a:rPr lang="en-US" b="0" i="0" smtClean="0"/>
            <a:t>Slow decision making</a:t>
          </a:r>
          <a:endParaRPr lang="en-US"/>
        </a:p>
      </dgm:t>
    </dgm:pt>
    <dgm:pt modelId="{57D77D49-D12E-4A35-B7E7-3E4006EA7367}" type="parTrans" cxnId="{462A0AE1-BEB8-4557-8D09-F659733DC91D}">
      <dgm:prSet/>
      <dgm:spPr/>
      <dgm:t>
        <a:bodyPr/>
        <a:lstStyle/>
        <a:p>
          <a:endParaRPr lang="en-US"/>
        </a:p>
      </dgm:t>
    </dgm:pt>
    <dgm:pt modelId="{A112984F-2855-40BD-9C9B-0A50A89E7D33}" type="sibTrans" cxnId="{462A0AE1-BEB8-4557-8D09-F659733DC91D}">
      <dgm:prSet/>
      <dgm:spPr/>
      <dgm:t>
        <a:bodyPr/>
        <a:lstStyle/>
        <a:p>
          <a:endParaRPr lang="en-US"/>
        </a:p>
      </dgm:t>
    </dgm:pt>
    <dgm:pt modelId="{3542A3EB-9ACE-4580-A4BB-EE618AF7FECC}">
      <dgm:prSet/>
      <dgm:spPr/>
      <dgm:t>
        <a:bodyPr/>
        <a:lstStyle/>
        <a:p>
          <a:pPr rtl="0"/>
          <a:r>
            <a:rPr lang="en-US" b="0" i="0" smtClean="0"/>
            <a:t>Compatibility between automated and manual solutions</a:t>
          </a:r>
          <a:endParaRPr lang="en-US"/>
        </a:p>
      </dgm:t>
    </dgm:pt>
    <dgm:pt modelId="{4D285FC6-AF37-40A4-B3E8-0D8DFF4FF17F}" type="parTrans" cxnId="{03E83602-F36F-4F36-A5D7-0A8916A90A25}">
      <dgm:prSet/>
      <dgm:spPr/>
      <dgm:t>
        <a:bodyPr/>
        <a:lstStyle/>
        <a:p>
          <a:endParaRPr lang="en-US"/>
        </a:p>
      </dgm:t>
    </dgm:pt>
    <dgm:pt modelId="{5831D7C3-82AA-498B-AD14-CA74F0128BB5}" type="sibTrans" cxnId="{03E83602-F36F-4F36-A5D7-0A8916A90A25}">
      <dgm:prSet/>
      <dgm:spPr/>
      <dgm:t>
        <a:bodyPr/>
        <a:lstStyle/>
        <a:p>
          <a:endParaRPr lang="en-US"/>
        </a:p>
      </dgm:t>
    </dgm:pt>
    <dgm:pt modelId="{2EF993B0-7E81-4933-82F0-D77CA4C92401}">
      <dgm:prSet/>
      <dgm:spPr/>
      <dgm:t>
        <a:bodyPr/>
        <a:lstStyle/>
        <a:p>
          <a:pPr rtl="0"/>
          <a:r>
            <a:rPr lang="en-US" b="0" i="0" smtClean="0"/>
            <a:t>Dependency on CICD Engineers</a:t>
          </a:r>
          <a:endParaRPr lang="en-US"/>
        </a:p>
      </dgm:t>
    </dgm:pt>
    <dgm:pt modelId="{DF5525C7-5438-4CC5-9345-90D9AC4541EB}" type="parTrans" cxnId="{232DB957-414D-4BBC-A836-0F34657EE3EA}">
      <dgm:prSet/>
      <dgm:spPr/>
      <dgm:t>
        <a:bodyPr/>
        <a:lstStyle/>
        <a:p>
          <a:endParaRPr lang="en-US"/>
        </a:p>
      </dgm:t>
    </dgm:pt>
    <dgm:pt modelId="{843C4B17-21F2-4CBF-A210-A9E16AA30804}" type="sibTrans" cxnId="{232DB957-414D-4BBC-A836-0F34657EE3EA}">
      <dgm:prSet/>
      <dgm:spPr/>
      <dgm:t>
        <a:bodyPr/>
        <a:lstStyle/>
        <a:p>
          <a:endParaRPr lang="en-US"/>
        </a:p>
      </dgm:t>
    </dgm:pt>
    <dgm:pt modelId="{2B8F9177-8F29-4345-A01A-D35D6F4DA091}">
      <dgm:prSet/>
      <dgm:spPr/>
      <dgm:t>
        <a:bodyPr/>
        <a:lstStyle/>
        <a:p>
          <a:pPr rtl="0"/>
          <a:r>
            <a:rPr lang="en-US" b="0" i="0" smtClean="0"/>
            <a:t>Subjective benefits overlooked</a:t>
          </a:r>
          <a:endParaRPr lang="en-US"/>
        </a:p>
      </dgm:t>
    </dgm:pt>
    <dgm:pt modelId="{5EDA625E-916E-461D-9A7D-FE76F0BCA4D4}" type="parTrans" cxnId="{F7FFE265-3096-4111-9ADE-EC20AEE895BA}">
      <dgm:prSet/>
      <dgm:spPr/>
      <dgm:t>
        <a:bodyPr/>
        <a:lstStyle/>
        <a:p>
          <a:endParaRPr lang="en-US"/>
        </a:p>
      </dgm:t>
    </dgm:pt>
    <dgm:pt modelId="{7F0EFFB1-5D94-48AF-93F1-27E3054A9DEC}" type="sibTrans" cxnId="{F7FFE265-3096-4111-9ADE-EC20AEE895BA}">
      <dgm:prSet/>
      <dgm:spPr/>
      <dgm:t>
        <a:bodyPr/>
        <a:lstStyle/>
        <a:p>
          <a:endParaRPr lang="en-US"/>
        </a:p>
      </dgm:t>
    </dgm:pt>
    <dgm:pt modelId="{9F1EFEC4-2F69-4820-B0DE-B1BCD86E6A32}">
      <dgm:prSet/>
      <dgm:spPr/>
      <dgm:t>
        <a:bodyPr/>
        <a:lstStyle/>
        <a:p>
          <a:pPr rtl="0"/>
          <a:r>
            <a:rPr lang="en-US" b="0" i="0" smtClean="0"/>
            <a:t>Expectation of zero downtime</a:t>
          </a:r>
          <a:endParaRPr lang="en-US"/>
        </a:p>
      </dgm:t>
    </dgm:pt>
    <dgm:pt modelId="{434AAED0-639D-4F01-83F5-7C830537657D}" type="parTrans" cxnId="{94324C3E-67A1-443D-99C0-4B826C6488E1}">
      <dgm:prSet/>
      <dgm:spPr/>
      <dgm:t>
        <a:bodyPr/>
        <a:lstStyle/>
        <a:p>
          <a:endParaRPr lang="en-US"/>
        </a:p>
      </dgm:t>
    </dgm:pt>
    <dgm:pt modelId="{85031F6F-6746-4B20-922F-FD475A423337}" type="sibTrans" cxnId="{94324C3E-67A1-443D-99C0-4B826C6488E1}">
      <dgm:prSet/>
      <dgm:spPr/>
      <dgm:t>
        <a:bodyPr/>
        <a:lstStyle/>
        <a:p>
          <a:endParaRPr lang="en-US"/>
        </a:p>
      </dgm:t>
    </dgm:pt>
    <dgm:pt modelId="{5EFBA62C-41E4-49DB-B66D-7A39312CA92F}" type="pres">
      <dgm:prSet presAssocID="{CE0389FE-F0C0-4EF1-ACD2-9AF62C0E87FA}" presName="CompostProcess" presStyleCnt="0">
        <dgm:presLayoutVars>
          <dgm:dir/>
          <dgm:resizeHandles val="exact"/>
        </dgm:presLayoutVars>
      </dgm:prSet>
      <dgm:spPr/>
    </dgm:pt>
    <dgm:pt modelId="{7B7F10B9-28BC-4708-9255-42026254232B}" type="pres">
      <dgm:prSet presAssocID="{CE0389FE-F0C0-4EF1-ACD2-9AF62C0E87FA}" presName="arrow" presStyleLbl="bgShp" presStyleIdx="0" presStyleCnt="1"/>
      <dgm:spPr/>
    </dgm:pt>
    <dgm:pt modelId="{08848F56-FFA0-418D-928C-B374AE811337}" type="pres">
      <dgm:prSet presAssocID="{CE0389FE-F0C0-4EF1-ACD2-9AF62C0E87FA}" presName="linearProcess" presStyleCnt="0"/>
      <dgm:spPr/>
    </dgm:pt>
    <dgm:pt modelId="{F908119D-41CF-4AED-BC53-00548F97DBD2}" type="pres">
      <dgm:prSet presAssocID="{256095AB-CFC9-4592-BDE4-2564C56AE1E9}" presName="textNode" presStyleLbl="node1" presStyleIdx="0" presStyleCnt="7">
        <dgm:presLayoutVars>
          <dgm:bulletEnabled val="1"/>
        </dgm:presLayoutVars>
      </dgm:prSet>
      <dgm:spPr/>
    </dgm:pt>
    <dgm:pt modelId="{4E0F9F96-19DD-46AF-967A-80B623B9739D}" type="pres">
      <dgm:prSet presAssocID="{76BB5CBF-E79A-4D55-966C-69AF7913BC4C}" presName="sibTrans" presStyleCnt="0"/>
      <dgm:spPr/>
    </dgm:pt>
    <dgm:pt modelId="{9EDFEA6A-647B-4D6E-AD3F-AAC532737FCC}" type="pres">
      <dgm:prSet presAssocID="{16572005-C992-415B-944E-01FCA9835261}" presName="textNode" presStyleLbl="node1" presStyleIdx="1" presStyleCnt="7">
        <dgm:presLayoutVars>
          <dgm:bulletEnabled val="1"/>
        </dgm:presLayoutVars>
      </dgm:prSet>
      <dgm:spPr/>
    </dgm:pt>
    <dgm:pt modelId="{629A29F1-6CCF-488F-9C65-E356B749FC24}" type="pres">
      <dgm:prSet presAssocID="{04B3B7CA-2B7E-426B-AD3E-7C410C6924AD}" presName="sibTrans" presStyleCnt="0"/>
      <dgm:spPr/>
    </dgm:pt>
    <dgm:pt modelId="{CD545597-7219-4FD3-8422-7546246F0947}" type="pres">
      <dgm:prSet presAssocID="{37BBC216-3133-487D-8BD9-BCB7D736EE30}" presName="textNode" presStyleLbl="node1" presStyleIdx="2" presStyleCnt="7">
        <dgm:presLayoutVars>
          <dgm:bulletEnabled val="1"/>
        </dgm:presLayoutVars>
      </dgm:prSet>
      <dgm:spPr/>
    </dgm:pt>
    <dgm:pt modelId="{0D03AA96-138D-4082-AEE3-407AD75E47CC}" type="pres">
      <dgm:prSet presAssocID="{A112984F-2855-40BD-9C9B-0A50A89E7D33}" presName="sibTrans" presStyleCnt="0"/>
      <dgm:spPr/>
    </dgm:pt>
    <dgm:pt modelId="{5930C148-E914-4461-8DF1-10A13FBEF56A}" type="pres">
      <dgm:prSet presAssocID="{3542A3EB-9ACE-4580-A4BB-EE618AF7FECC}" presName="textNode" presStyleLbl="node1" presStyleIdx="3" presStyleCnt="7">
        <dgm:presLayoutVars>
          <dgm:bulletEnabled val="1"/>
        </dgm:presLayoutVars>
      </dgm:prSet>
      <dgm:spPr/>
    </dgm:pt>
    <dgm:pt modelId="{9BAD4E90-7062-45CE-B7D3-9BF3ED1EB1DE}" type="pres">
      <dgm:prSet presAssocID="{5831D7C3-82AA-498B-AD14-CA74F0128BB5}" presName="sibTrans" presStyleCnt="0"/>
      <dgm:spPr/>
    </dgm:pt>
    <dgm:pt modelId="{3ADE7F9F-FA13-46EA-9CCB-8BBDF5835CFE}" type="pres">
      <dgm:prSet presAssocID="{2EF993B0-7E81-4933-82F0-D77CA4C92401}" presName="textNode" presStyleLbl="node1" presStyleIdx="4" presStyleCnt="7">
        <dgm:presLayoutVars>
          <dgm:bulletEnabled val="1"/>
        </dgm:presLayoutVars>
      </dgm:prSet>
      <dgm:spPr/>
    </dgm:pt>
    <dgm:pt modelId="{8E1EFFF7-FC08-4EC1-9C81-0F541BEB7D09}" type="pres">
      <dgm:prSet presAssocID="{843C4B17-21F2-4CBF-A210-A9E16AA30804}" presName="sibTrans" presStyleCnt="0"/>
      <dgm:spPr/>
    </dgm:pt>
    <dgm:pt modelId="{B5E02DDF-00C7-408E-9DA9-A8395E17A3D8}" type="pres">
      <dgm:prSet presAssocID="{2B8F9177-8F29-4345-A01A-D35D6F4DA091}" presName="textNode" presStyleLbl="node1" presStyleIdx="5" presStyleCnt="7">
        <dgm:presLayoutVars>
          <dgm:bulletEnabled val="1"/>
        </dgm:presLayoutVars>
      </dgm:prSet>
      <dgm:spPr/>
    </dgm:pt>
    <dgm:pt modelId="{0E28B183-A61D-438B-B40C-F2B43608D4BC}" type="pres">
      <dgm:prSet presAssocID="{7F0EFFB1-5D94-48AF-93F1-27E3054A9DEC}" presName="sibTrans" presStyleCnt="0"/>
      <dgm:spPr/>
    </dgm:pt>
    <dgm:pt modelId="{94AB55F5-3722-4E6E-BCAB-ADB20AAAD47F}" type="pres">
      <dgm:prSet presAssocID="{9F1EFEC4-2F69-4820-B0DE-B1BCD86E6A32}" presName="textNode" presStyleLbl="node1" presStyleIdx="6" presStyleCnt="7">
        <dgm:presLayoutVars>
          <dgm:bulletEnabled val="1"/>
        </dgm:presLayoutVars>
      </dgm:prSet>
      <dgm:spPr/>
    </dgm:pt>
  </dgm:ptLst>
  <dgm:cxnLst>
    <dgm:cxn modelId="{94324C3E-67A1-443D-99C0-4B826C6488E1}" srcId="{CE0389FE-F0C0-4EF1-ACD2-9AF62C0E87FA}" destId="{9F1EFEC4-2F69-4820-B0DE-B1BCD86E6A32}" srcOrd="6" destOrd="0" parTransId="{434AAED0-639D-4F01-83F5-7C830537657D}" sibTransId="{85031F6F-6746-4B20-922F-FD475A423337}"/>
    <dgm:cxn modelId="{F0A1BF9B-B8B6-4325-9964-E340DFE160DD}" srcId="{CE0389FE-F0C0-4EF1-ACD2-9AF62C0E87FA}" destId="{16572005-C992-415B-944E-01FCA9835261}" srcOrd="1" destOrd="0" parTransId="{F7DA8212-1483-445A-9AD7-59CC5700266B}" sibTransId="{04B3B7CA-2B7E-426B-AD3E-7C410C6924AD}"/>
    <dgm:cxn modelId="{232DB957-414D-4BBC-A836-0F34657EE3EA}" srcId="{CE0389FE-F0C0-4EF1-ACD2-9AF62C0E87FA}" destId="{2EF993B0-7E81-4933-82F0-D77CA4C92401}" srcOrd="4" destOrd="0" parTransId="{DF5525C7-5438-4CC5-9345-90D9AC4541EB}" sibTransId="{843C4B17-21F2-4CBF-A210-A9E16AA30804}"/>
    <dgm:cxn modelId="{F5AA17D7-20E8-4A9D-B022-9AD6B4AF89B3}" srcId="{CE0389FE-F0C0-4EF1-ACD2-9AF62C0E87FA}" destId="{256095AB-CFC9-4592-BDE4-2564C56AE1E9}" srcOrd="0" destOrd="0" parTransId="{07B4433A-9038-45E4-A532-382A359926BC}" sibTransId="{76BB5CBF-E79A-4D55-966C-69AF7913BC4C}"/>
    <dgm:cxn modelId="{61F6950B-C788-4947-A037-79E90AD3E760}" type="presOf" srcId="{16572005-C992-415B-944E-01FCA9835261}" destId="{9EDFEA6A-647B-4D6E-AD3F-AAC532737FCC}" srcOrd="0" destOrd="0" presId="urn:microsoft.com/office/officeart/2005/8/layout/hProcess9"/>
    <dgm:cxn modelId="{80F88331-3EED-424B-98E3-A14CEB7F5901}" type="presOf" srcId="{3542A3EB-9ACE-4580-A4BB-EE618AF7FECC}" destId="{5930C148-E914-4461-8DF1-10A13FBEF56A}" srcOrd="0" destOrd="0" presId="urn:microsoft.com/office/officeart/2005/8/layout/hProcess9"/>
    <dgm:cxn modelId="{C7D86C66-D035-4C51-A873-4715E2F379D9}" type="presOf" srcId="{37BBC216-3133-487D-8BD9-BCB7D736EE30}" destId="{CD545597-7219-4FD3-8422-7546246F0947}" srcOrd="0" destOrd="0" presId="urn:microsoft.com/office/officeart/2005/8/layout/hProcess9"/>
    <dgm:cxn modelId="{A4F6A29D-D2CD-4BCB-A0E0-F21AAD5C4BFD}" type="presOf" srcId="{256095AB-CFC9-4592-BDE4-2564C56AE1E9}" destId="{F908119D-41CF-4AED-BC53-00548F97DBD2}" srcOrd="0" destOrd="0" presId="urn:microsoft.com/office/officeart/2005/8/layout/hProcess9"/>
    <dgm:cxn modelId="{C8E9391E-04E7-4150-8BB2-8A0631E2470A}" type="presOf" srcId="{2B8F9177-8F29-4345-A01A-D35D6F4DA091}" destId="{B5E02DDF-00C7-408E-9DA9-A8395E17A3D8}" srcOrd="0" destOrd="0" presId="urn:microsoft.com/office/officeart/2005/8/layout/hProcess9"/>
    <dgm:cxn modelId="{03E83602-F36F-4F36-A5D7-0A8916A90A25}" srcId="{CE0389FE-F0C0-4EF1-ACD2-9AF62C0E87FA}" destId="{3542A3EB-9ACE-4580-A4BB-EE618AF7FECC}" srcOrd="3" destOrd="0" parTransId="{4D285FC6-AF37-40A4-B3E8-0D8DFF4FF17F}" sibTransId="{5831D7C3-82AA-498B-AD14-CA74F0128BB5}"/>
    <dgm:cxn modelId="{F7FFE265-3096-4111-9ADE-EC20AEE895BA}" srcId="{CE0389FE-F0C0-4EF1-ACD2-9AF62C0E87FA}" destId="{2B8F9177-8F29-4345-A01A-D35D6F4DA091}" srcOrd="5" destOrd="0" parTransId="{5EDA625E-916E-461D-9A7D-FE76F0BCA4D4}" sibTransId="{7F0EFFB1-5D94-48AF-93F1-27E3054A9DEC}"/>
    <dgm:cxn modelId="{462A0AE1-BEB8-4557-8D09-F659733DC91D}" srcId="{CE0389FE-F0C0-4EF1-ACD2-9AF62C0E87FA}" destId="{37BBC216-3133-487D-8BD9-BCB7D736EE30}" srcOrd="2" destOrd="0" parTransId="{57D77D49-D12E-4A35-B7E7-3E4006EA7367}" sibTransId="{A112984F-2855-40BD-9C9B-0A50A89E7D33}"/>
    <dgm:cxn modelId="{FB15EE99-5EEA-408C-8594-3A2F8302A816}" type="presOf" srcId="{CE0389FE-F0C0-4EF1-ACD2-9AF62C0E87FA}" destId="{5EFBA62C-41E4-49DB-B66D-7A39312CA92F}" srcOrd="0" destOrd="0" presId="urn:microsoft.com/office/officeart/2005/8/layout/hProcess9"/>
    <dgm:cxn modelId="{2F4A8801-499F-46E6-B946-5BEC2E3DC201}" type="presOf" srcId="{9F1EFEC4-2F69-4820-B0DE-B1BCD86E6A32}" destId="{94AB55F5-3722-4E6E-BCAB-ADB20AAAD47F}" srcOrd="0" destOrd="0" presId="urn:microsoft.com/office/officeart/2005/8/layout/hProcess9"/>
    <dgm:cxn modelId="{8BC9D074-48D7-4D56-A7EF-14527D7447E9}" type="presOf" srcId="{2EF993B0-7E81-4933-82F0-D77CA4C92401}" destId="{3ADE7F9F-FA13-46EA-9CCB-8BBDF5835CFE}" srcOrd="0" destOrd="0" presId="urn:microsoft.com/office/officeart/2005/8/layout/hProcess9"/>
    <dgm:cxn modelId="{94D451F2-A1DC-44DB-9A21-9547F75A9BF0}" type="presParOf" srcId="{5EFBA62C-41E4-49DB-B66D-7A39312CA92F}" destId="{7B7F10B9-28BC-4708-9255-42026254232B}" srcOrd="0" destOrd="0" presId="urn:microsoft.com/office/officeart/2005/8/layout/hProcess9"/>
    <dgm:cxn modelId="{E1425526-D5A2-490F-A41B-C404BC36D3A1}" type="presParOf" srcId="{5EFBA62C-41E4-49DB-B66D-7A39312CA92F}" destId="{08848F56-FFA0-418D-928C-B374AE811337}" srcOrd="1" destOrd="0" presId="urn:microsoft.com/office/officeart/2005/8/layout/hProcess9"/>
    <dgm:cxn modelId="{CDF9E408-D519-458E-9468-5B6BB0FF71F2}" type="presParOf" srcId="{08848F56-FFA0-418D-928C-B374AE811337}" destId="{F908119D-41CF-4AED-BC53-00548F97DBD2}" srcOrd="0" destOrd="0" presId="urn:microsoft.com/office/officeart/2005/8/layout/hProcess9"/>
    <dgm:cxn modelId="{0DBFEC2E-CCFD-4B40-9DB0-FBB148F8BDA5}" type="presParOf" srcId="{08848F56-FFA0-418D-928C-B374AE811337}" destId="{4E0F9F96-19DD-46AF-967A-80B623B9739D}" srcOrd="1" destOrd="0" presId="urn:microsoft.com/office/officeart/2005/8/layout/hProcess9"/>
    <dgm:cxn modelId="{E19348C0-96C8-40C0-B5A6-62AF417D10E9}" type="presParOf" srcId="{08848F56-FFA0-418D-928C-B374AE811337}" destId="{9EDFEA6A-647B-4D6E-AD3F-AAC532737FCC}" srcOrd="2" destOrd="0" presId="urn:microsoft.com/office/officeart/2005/8/layout/hProcess9"/>
    <dgm:cxn modelId="{7BAE810C-F073-4659-807B-A8B315B168CC}" type="presParOf" srcId="{08848F56-FFA0-418D-928C-B374AE811337}" destId="{629A29F1-6CCF-488F-9C65-E356B749FC24}" srcOrd="3" destOrd="0" presId="urn:microsoft.com/office/officeart/2005/8/layout/hProcess9"/>
    <dgm:cxn modelId="{18BF9109-9BA8-4337-B9A6-FCA58232055A}" type="presParOf" srcId="{08848F56-FFA0-418D-928C-B374AE811337}" destId="{CD545597-7219-4FD3-8422-7546246F0947}" srcOrd="4" destOrd="0" presId="urn:microsoft.com/office/officeart/2005/8/layout/hProcess9"/>
    <dgm:cxn modelId="{0861D983-8736-46ED-B8A2-0554A811B491}" type="presParOf" srcId="{08848F56-FFA0-418D-928C-B374AE811337}" destId="{0D03AA96-138D-4082-AEE3-407AD75E47CC}" srcOrd="5" destOrd="0" presId="urn:microsoft.com/office/officeart/2005/8/layout/hProcess9"/>
    <dgm:cxn modelId="{60AB1F28-CB35-4BCB-9E5C-79E372142E17}" type="presParOf" srcId="{08848F56-FFA0-418D-928C-B374AE811337}" destId="{5930C148-E914-4461-8DF1-10A13FBEF56A}" srcOrd="6" destOrd="0" presId="urn:microsoft.com/office/officeart/2005/8/layout/hProcess9"/>
    <dgm:cxn modelId="{BCBFE816-14F9-4E5A-8933-7639651B12C0}" type="presParOf" srcId="{08848F56-FFA0-418D-928C-B374AE811337}" destId="{9BAD4E90-7062-45CE-B7D3-9BF3ED1EB1DE}" srcOrd="7" destOrd="0" presId="urn:microsoft.com/office/officeart/2005/8/layout/hProcess9"/>
    <dgm:cxn modelId="{04FF945A-78A1-42BA-8EDA-71170DA38A92}" type="presParOf" srcId="{08848F56-FFA0-418D-928C-B374AE811337}" destId="{3ADE7F9F-FA13-46EA-9CCB-8BBDF5835CFE}" srcOrd="8" destOrd="0" presId="urn:microsoft.com/office/officeart/2005/8/layout/hProcess9"/>
    <dgm:cxn modelId="{84BD57D3-2A92-43FC-B787-B551B29D58EC}" type="presParOf" srcId="{08848F56-FFA0-418D-928C-B374AE811337}" destId="{8E1EFFF7-FC08-4EC1-9C81-0F541BEB7D09}" srcOrd="9" destOrd="0" presId="urn:microsoft.com/office/officeart/2005/8/layout/hProcess9"/>
    <dgm:cxn modelId="{F65FFC23-9AFE-4024-9A44-781E37A18D96}" type="presParOf" srcId="{08848F56-FFA0-418D-928C-B374AE811337}" destId="{B5E02DDF-00C7-408E-9DA9-A8395E17A3D8}" srcOrd="10" destOrd="0" presId="urn:microsoft.com/office/officeart/2005/8/layout/hProcess9"/>
    <dgm:cxn modelId="{4DFF16C0-2A9B-4FF9-8A3F-830292D28FA8}" type="presParOf" srcId="{08848F56-FFA0-418D-928C-B374AE811337}" destId="{0E28B183-A61D-438B-B40C-F2B43608D4BC}" srcOrd="11" destOrd="0" presId="urn:microsoft.com/office/officeart/2005/8/layout/hProcess9"/>
    <dgm:cxn modelId="{87489A58-5D76-4E29-A9FC-1BF56933C852}" type="presParOf" srcId="{08848F56-FFA0-418D-928C-B374AE811337}" destId="{94AB55F5-3722-4E6E-BCAB-ADB20AAAD47F}"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8B36F74-AB4E-4663-9710-8380EBE1A1DC}" type="doc">
      <dgm:prSet loTypeId="urn:microsoft.com/office/officeart/2011/layout/CircleProcess" loCatId="officeonline" qsTypeId="urn:microsoft.com/office/officeart/2005/8/quickstyle/3d1" qsCatId="3D" csTypeId="urn:microsoft.com/office/officeart/2005/8/colors/colorful1" csCatId="colorful"/>
      <dgm:spPr/>
      <dgm:t>
        <a:bodyPr/>
        <a:lstStyle/>
        <a:p>
          <a:endParaRPr lang="en-US"/>
        </a:p>
      </dgm:t>
    </dgm:pt>
    <dgm:pt modelId="{A87AEE0F-4CAF-44E0-906A-8AB0A90BBD1E}">
      <dgm:prSet/>
      <dgm:spPr/>
      <dgm:t>
        <a:bodyPr/>
        <a:lstStyle/>
        <a:p>
          <a:pPr rtl="0"/>
          <a:r>
            <a:rPr lang="en-US" b="0" i="0" smtClean="0"/>
            <a:t>Completely Automated SIT and UAT</a:t>
          </a:r>
          <a:endParaRPr lang="en-US"/>
        </a:p>
      </dgm:t>
    </dgm:pt>
    <dgm:pt modelId="{CC836616-0C41-49DC-B2C7-B14E97DE11FD}" type="parTrans" cxnId="{346E25B1-04AF-44E4-9529-56F707B31041}">
      <dgm:prSet/>
      <dgm:spPr/>
      <dgm:t>
        <a:bodyPr/>
        <a:lstStyle/>
        <a:p>
          <a:endParaRPr lang="en-US"/>
        </a:p>
      </dgm:t>
    </dgm:pt>
    <dgm:pt modelId="{125BED9C-D5B8-40DB-8113-EB8FB349D64D}" type="sibTrans" cxnId="{346E25B1-04AF-44E4-9529-56F707B31041}">
      <dgm:prSet/>
      <dgm:spPr/>
      <dgm:t>
        <a:bodyPr/>
        <a:lstStyle/>
        <a:p>
          <a:endParaRPr lang="en-US"/>
        </a:p>
      </dgm:t>
    </dgm:pt>
    <dgm:pt modelId="{8B4F57A3-4618-4B17-9C94-7090839D762A}">
      <dgm:prSet/>
      <dgm:spPr/>
      <dgm:t>
        <a:bodyPr/>
        <a:lstStyle/>
        <a:p>
          <a:pPr rtl="0"/>
          <a:r>
            <a:rPr lang="en-US" b="0" i="0" smtClean="0"/>
            <a:t>Adopting Latest Deployment Solutions</a:t>
          </a:r>
          <a:endParaRPr lang="en-US"/>
        </a:p>
      </dgm:t>
    </dgm:pt>
    <dgm:pt modelId="{E5E072F6-2D5B-4962-8314-AB1F9EE32735}" type="parTrans" cxnId="{C67A5B35-17F3-4925-AD26-903F80D9020F}">
      <dgm:prSet/>
      <dgm:spPr/>
      <dgm:t>
        <a:bodyPr/>
        <a:lstStyle/>
        <a:p>
          <a:endParaRPr lang="en-US"/>
        </a:p>
      </dgm:t>
    </dgm:pt>
    <dgm:pt modelId="{239DFB75-B492-4F96-9E8F-0F1E366E1CBA}" type="sibTrans" cxnId="{C67A5B35-17F3-4925-AD26-903F80D9020F}">
      <dgm:prSet/>
      <dgm:spPr/>
      <dgm:t>
        <a:bodyPr/>
        <a:lstStyle/>
        <a:p>
          <a:endParaRPr lang="en-US"/>
        </a:p>
      </dgm:t>
    </dgm:pt>
    <dgm:pt modelId="{68529CF7-6140-4282-80EF-E18C160D7F16}">
      <dgm:prSet/>
      <dgm:spPr/>
      <dgm:t>
        <a:bodyPr/>
        <a:lstStyle/>
        <a:p>
          <a:pPr rtl="0"/>
          <a:r>
            <a:rPr lang="en-US" b="0" i="0" smtClean="0"/>
            <a:t>Embedding Non-Functional Testing in Delivery Pipeline</a:t>
          </a:r>
          <a:endParaRPr lang="en-US"/>
        </a:p>
      </dgm:t>
    </dgm:pt>
    <dgm:pt modelId="{4544BDBA-FDEC-4A66-9519-36A58BCC7CCC}" type="parTrans" cxnId="{3CCA3872-7C39-46C1-B65F-2F2BA9FAE7A1}">
      <dgm:prSet/>
      <dgm:spPr/>
      <dgm:t>
        <a:bodyPr/>
        <a:lstStyle/>
        <a:p>
          <a:endParaRPr lang="en-US"/>
        </a:p>
      </dgm:t>
    </dgm:pt>
    <dgm:pt modelId="{0DC17A3E-CA60-4043-ADE4-9A148E491692}" type="sibTrans" cxnId="{3CCA3872-7C39-46C1-B65F-2F2BA9FAE7A1}">
      <dgm:prSet/>
      <dgm:spPr/>
      <dgm:t>
        <a:bodyPr/>
        <a:lstStyle/>
        <a:p>
          <a:endParaRPr lang="en-US"/>
        </a:p>
      </dgm:t>
    </dgm:pt>
    <dgm:pt modelId="{18981C21-FC93-45F0-BA0E-64E8E69038D9}">
      <dgm:prSet/>
      <dgm:spPr/>
      <dgm:t>
        <a:bodyPr/>
        <a:lstStyle/>
        <a:p>
          <a:pPr rtl="0"/>
          <a:r>
            <a:rPr lang="en-US" b="0" i="0" smtClean="0"/>
            <a:t>Improving Release Management Process</a:t>
          </a:r>
          <a:endParaRPr lang="en-US"/>
        </a:p>
      </dgm:t>
    </dgm:pt>
    <dgm:pt modelId="{B8A24479-7AA7-4D17-B4A9-5063F9CE35C4}" type="parTrans" cxnId="{A94D3655-2A71-4CD9-8CBA-9F39FF7FBB40}">
      <dgm:prSet/>
      <dgm:spPr/>
      <dgm:t>
        <a:bodyPr/>
        <a:lstStyle/>
        <a:p>
          <a:endParaRPr lang="en-US"/>
        </a:p>
      </dgm:t>
    </dgm:pt>
    <dgm:pt modelId="{B636F17E-F014-45B9-87B6-8FB05302C976}" type="sibTrans" cxnId="{A94D3655-2A71-4CD9-8CBA-9F39FF7FBB40}">
      <dgm:prSet/>
      <dgm:spPr/>
      <dgm:t>
        <a:bodyPr/>
        <a:lstStyle/>
        <a:p>
          <a:endParaRPr lang="en-US"/>
        </a:p>
      </dgm:t>
    </dgm:pt>
    <dgm:pt modelId="{F5BE8E38-3A5F-472E-AF09-1EC136C964E0}">
      <dgm:prSet/>
      <dgm:spPr/>
      <dgm:t>
        <a:bodyPr/>
        <a:lstStyle/>
        <a:p>
          <a:pPr rtl="0"/>
          <a:r>
            <a:rPr lang="en-US" b="0" i="0" smtClean="0"/>
            <a:t>Continuous Compliance</a:t>
          </a:r>
          <a:endParaRPr lang="en-US"/>
        </a:p>
      </dgm:t>
    </dgm:pt>
    <dgm:pt modelId="{E762C71E-D15E-449F-9C2C-6E42EBA2FBBE}" type="parTrans" cxnId="{10931D5B-7573-448F-9DF5-7442FCC6A682}">
      <dgm:prSet/>
      <dgm:spPr/>
      <dgm:t>
        <a:bodyPr/>
        <a:lstStyle/>
        <a:p>
          <a:endParaRPr lang="en-US"/>
        </a:p>
      </dgm:t>
    </dgm:pt>
    <dgm:pt modelId="{B7EB7A99-B751-4A0A-BD9B-A8BED2E9BACB}" type="sibTrans" cxnId="{10931D5B-7573-448F-9DF5-7442FCC6A682}">
      <dgm:prSet/>
      <dgm:spPr/>
      <dgm:t>
        <a:bodyPr/>
        <a:lstStyle/>
        <a:p>
          <a:endParaRPr lang="en-US"/>
        </a:p>
      </dgm:t>
    </dgm:pt>
    <dgm:pt modelId="{459C05AA-C1B2-4096-A3BE-8F57026DC003}">
      <dgm:prSet/>
      <dgm:spPr/>
      <dgm:t>
        <a:bodyPr/>
        <a:lstStyle/>
        <a:p>
          <a:pPr rtl="0"/>
          <a:r>
            <a:rPr lang="en-US" b="0" i="0" smtClean="0"/>
            <a:t>Strengthening Quality Gates</a:t>
          </a:r>
          <a:endParaRPr lang="en-US"/>
        </a:p>
      </dgm:t>
    </dgm:pt>
    <dgm:pt modelId="{B87DE6C0-CC10-4FE9-9817-295092B0370B}" type="parTrans" cxnId="{D87754ED-98F3-441C-8A81-EDD8A574D503}">
      <dgm:prSet/>
      <dgm:spPr/>
      <dgm:t>
        <a:bodyPr/>
        <a:lstStyle/>
        <a:p>
          <a:endParaRPr lang="en-US"/>
        </a:p>
      </dgm:t>
    </dgm:pt>
    <dgm:pt modelId="{A400A15B-3572-4C30-BF91-D3D471D3D090}" type="sibTrans" cxnId="{D87754ED-98F3-441C-8A81-EDD8A574D503}">
      <dgm:prSet/>
      <dgm:spPr/>
      <dgm:t>
        <a:bodyPr/>
        <a:lstStyle/>
        <a:p>
          <a:endParaRPr lang="en-US"/>
        </a:p>
      </dgm:t>
    </dgm:pt>
    <dgm:pt modelId="{72579033-C64B-413C-A1EC-68170FB3A0C9}" type="pres">
      <dgm:prSet presAssocID="{48B36F74-AB4E-4663-9710-8380EBE1A1DC}" presName="Name0" presStyleCnt="0">
        <dgm:presLayoutVars>
          <dgm:chMax val="11"/>
          <dgm:chPref val="11"/>
          <dgm:dir/>
          <dgm:resizeHandles/>
        </dgm:presLayoutVars>
      </dgm:prSet>
      <dgm:spPr/>
    </dgm:pt>
    <dgm:pt modelId="{D24AA17C-4C14-4D62-9448-BAC029541710}" type="pres">
      <dgm:prSet presAssocID="{459C05AA-C1B2-4096-A3BE-8F57026DC003}" presName="Accent6" presStyleCnt="0"/>
      <dgm:spPr/>
    </dgm:pt>
    <dgm:pt modelId="{90BBB653-BD94-44E0-88B0-BE48E5152496}" type="pres">
      <dgm:prSet presAssocID="{459C05AA-C1B2-4096-A3BE-8F57026DC003}" presName="Accent" presStyleLbl="node1" presStyleIdx="0" presStyleCnt="6"/>
      <dgm:spPr/>
    </dgm:pt>
    <dgm:pt modelId="{255E79C2-599F-41B1-861E-EC99CB6E31DC}" type="pres">
      <dgm:prSet presAssocID="{459C05AA-C1B2-4096-A3BE-8F57026DC003}" presName="ParentBackground6" presStyleCnt="0"/>
      <dgm:spPr/>
    </dgm:pt>
    <dgm:pt modelId="{70961791-C056-4A00-8C92-EBF59244A231}" type="pres">
      <dgm:prSet presAssocID="{459C05AA-C1B2-4096-A3BE-8F57026DC003}" presName="ParentBackground" presStyleLbl="fgAcc1" presStyleIdx="0" presStyleCnt="6"/>
      <dgm:spPr/>
    </dgm:pt>
    <dgm:pt modelId="{5A2EF1BF-67A5-48BB-9BC4-DE1CDB923678}" type="pres">
      <dgm:prSet presAssocID="{459C05AA-C1B2-4096-A3BE-8F57026DC003}" presName="Parent6" presStyleLbl="revTx" presStyleIdx="0" presStyleCnt="0">
        <dgm:presLayoutVars>
          <dgm:chMax val="1"/>
          <dgm:chPref val="1"/>
          <dgm:bulletEnabled val="1"/>
        </dgm:presLayoutVars>
      </dgm:prSet>
      <dgm:spPr/>
    </dgm:pt>
    <dgm:pt modelId="{F24B008C-7186-4599-A6DE-28FF9B513B40}" type="pres">
      <dgm:prSet presAssocID="{F5BE8E38-3A5F-472E-AF09-1EC136C964E0}" presName="Accent5" presStyleCnt="0"/>
      <dgm:spPr/>
    </dgm:pt>
    <dgm:pt modelId="{A66DD1CE-0E14-4080-8C19-0FED7C6591C5}" type="pres">
      <dgm:prSet presAssocID="{F5BE8E38-3A5F-472E-AF09-1EC136C964E0}" presName="Accent" presStyleLbl="node1" presStyleIdx="1" presStyleCnt="6"/>
      <dgm:spPr/>
    </dgm:pt>
    <dgm:pt modelId="{04561385-FDC7-4EB1-B054-316A6F47A1BC}" type="pres">
      <dgm:prSet presAssocID="{F5BE8E38-3A5F-472E-AF09-1EC136C964E0}" presName="ParentBackground5" presStyleCnt="0"/>
      <dgm:spPr/>
    </dgm:pt>
    <dgm:pt modelId="{B07D4284-FC85-4334-8731-8306EB9F238E}" type="pres">
      <dgm:prSet presAssocID="{F5BE8E38-3A5F-472E-AF09-1EC136C964E0}" presName="ParentBackground" presStyleLbl="fgAcc1" presStyleIdx="1" presStyleCnt="6"/>
      <dgm:spPr/>
    </dgm:pt>
    <dgm:pt modelId="{B844C1B2-AD2A-4512-AFB0-C222C4EB3CF2}" type="pres">
      <dgm:prSet presAssocID="{F5BE8E38-3A5F-472E-AF09-1EC136C964E0}" presName="Parent5" presStyleLbl="revTx" presStyleIdx="0" presStyleCnt="0">
        <dgm:presLayoutVars>
          <dgm:chMax val="1"/>
          <dgm:chPref val="1"/>
          <dgm:bulletEnabled val="1"/>
        </dgm:presLayoutVars>
      </dgm:prSet>
      <dgm:spPr/>
    </dgm:pt>
    <dgm:pt modelId="{D715660D-240C-4E48-822B-4857E1152706}" type="pres">
      <dgm:prSet presAssocID="{18981C21-FC93-45F0-BA0E-64E8E69038D9}" presName="Accent4" presStyleCnt="0"/>
      <dgm:spPr/>
    </dgm:pt>
    <dgm:pt modelId="{692E6588-0BC7-4484-991F-D9D2C8CCF7E8}" type="pres">
      <dgm:prSet presAssocID="{18981C21-FC93-45F0-BA0E-64E8E69038D9}" presName="Accent" presStyleLbl="node1" presStyleIdx="2" presStyleCnt="6"/>
      <dgm:spPr/>
    </dgm:pt>
    <dgm:pt modelId="{78E4263F-D191-4A9C-9B1D-73D4CB7824AE}" type="pres">
      <dgm:prSet presAssocID="{18981C21-FC93-45F0-BA0E-64E8E69038D9}" presName="ParentBackground4" presStyleCnt="0"/>
      <dgm:spPr/>
    </dgm:pt>
    <dgm:pt modelId="{18656F70-F273-4909-9A1A-39622FC5513B}" type="pres">
      <dgm:prSet presAssocID="{18981C21-FC93-45F0-BA0E-64E8E69038D9}" presName="ParentBackground" presStyleLbl="fgAcc1" presStyleIdx="2" presStyleCnt="6"/>
      <dgm:spPr/>
    </dgm:pt>
    <dgm:pt modelId="{F31E1C6A-5A42-4DDE-971E-B42C7F386970}" type="pres">
      <dgm:prSet presAssocID="{18981C21-FC93-45F0-BA0E-64E8E69038D9}" presName="Parent4" presStyleLbl="revTx" presStyleIdx="0" presStyleCnt="0">
        <dgm:presLayoutVars>
          <dgm:chMax val="1"/>
          <dgm:chPref val="1"/>
          <dgm:bulletEnabled val="1"/>
        </dgm:presLayoutVars>
      </dgm:prSet>
      <dgm:spPr/>
    </dgm:pt>
    <dgm:pt modelId="{529843DC-A21A-47D5-8474-77FB84CE2F4A}" type="pres">
      <dgm:prSet presAssocID="{68529CF7-6140-4282-80EF-E18C160D7F16}" presName="Accent3" presStyleCnt="0"/>
      <dgm:spPr/>
    </dgm:pt>
    <dgm:pt modelId="{FD7C6F26-17FA-436A-BC52-3ECC0DD7439F}" type="pres">
      <dgm:prSet presAssocID="{68529CF7-6140-4282-80EF-E18C160D7F16}" presName="Accent" presStyleLbl="node1" presStyleIdx="3" presStyleCnt="6"/>
      <dgm:spPr/>
    </dgm:pt>
    <dgm:pt modelId="{2D230ED8-2CCD-4E28-AEBD-4550DA50DA7F}" type="pres">
      <dgm:prSet presAssocID="{68529CF7-6140-4282-80EF-E18C160D7F16}" presName="ParentBackground3" presStyleCnt="0"/>
      <dgm:spPr/>
    </dgm:pt>
    <dgm:pt modelId="{7E9FA83F-EC73-41CF-A785-E8CF1D54526E}" type="pres">
      <dgm:prSet presAssocID="{68529CF7-6140-4282-80EF-E18C160D7F16}" presName="ParentBackground" presStyleLbl="fgAcc1" presStyleIdx="3" presStyleCnt="6"/>
      <dgm:spPr/>
    </dgm:pt>
    <dgm:pt modelId="{C63A0FB1-CE70-48FD-8285-843C04565134}" type="pres">
      <dgm:prSet presAssocID="{68529CF7-6140-4282-80EF-E18C160D7F16}" presName="Parent3" presStyleLbl="revTx" presStyleIdx="0" presStyleCnt="0">
        <dgm:presLayoutVars>
          <dgm:chMax val="1"/>
          <dgm:chPref val="1"/>
          <dgm:bulletEnabled val="1"/>
        </dgm:presLayoutVars>
      </dgm:prSet>
      <dgm:spPr/>
    </dgm:pt>
    <dgm:pt modelId="{44D0701C-EB1B-4585-9459-65EB8F9DBAAC}" type="pres">
      <dgm:prSet presAssocID="{8B4F57A3-4618-4B17-9C94-7090839D762A}" presName="Accent2" presStyleCnt="0"/>
      <dgm:spPr/>
    </dgm:pt>
    <dgm:pt modelId="{F33C6626-7A91-4E9F-98B6-7ACC6E47C6AB}" type="pres">
      <dgm:prSet presAssocID="{8B4F57A3-4618-4B17-9C94-7090839D762A}" presName="Accent" presStyleLbl="node1" presStyleIdx="4" presStyleCnt="6"/>
      <dgm:spPr/>
    </dgm:pt>
    <dgm:pt modelId="{926735D7-B35B-4994-B77E-DA6A5F94DBBE}" type="pres">
      <dgm:prSet presAssocID="{8B4F57A3-4618-4B17-9C94-7090839D762A}" presName="ParentBackground2" presStyleCnt="0"/>
      <dgm:spPr/>
    </dgm:pt>
    <dgm:pt modelId="{8CFE12F8-44A6-4EC8-84FA-A116BE0D0A14}" type="pres">
      <dgm:prSet presAssocID="{8B4F57A3-4618-4B17-9C94-7090839D762A}" presName="ParentBackground" presStyleLbl="fgAcc1" presStyleIdx="4" presStyleCnt="6"/>
      <dgm:spPr/>
    </dgm:pt>
    <dgm:pt modelId="{33439A9B-5331-480A-A79B-DDEE54B65114}" type="pres">
      <dgm:prSet presAssocID="{8B4F57A3-4618-4B17-9C94-7090839D762A}" presName="Parent2" presStyleLbl="revTx" presStyleIdx="0" presStyleCnt="0">
        <dgm:presLayoutVars>
          <dgm:chMax val="1"/>
          <dgm:chPref val="1"/>
          <dgm:bulletEnabled val="1"/>
        </dgm:presLayoutVars>
      </dgm:prSet>
      <dgm:spPr/>
    </dgm:pt>
    <dgm:pt modelId="{37E549E6-E171-4A75-AE28-4736E26BFDF4}" type="pres">
      <dgm:prSet presAssocID="{A87AEE0F-4CAF-44E0-906A-8AB0A90BBD1E}" presName="Accent1" presStyleCnt="0"/>
      <dgm:spPr/>
    </dgm:pt>
    <dgm:pt modelId="{E391E26C-CA62-48C9-924A-AE9ED97E91BF}" type="pres">
      <dgm:prSet presAssocID="{A87AEE0F-4CAF-44E0-906A-8AB0A90BBD1E}" presName="Accent" presStyleLbl="node1" presStyleIdx="5" presStyleCnt="6"/>
      <dgm:spPr/>
    </dgm:pt>
    <dgm:pt modelId="{54FED196-1022-4B01-84B9-61FC71C1AC75}" type="pres">
      <dgm:prSet presAssocID="{A87AEE0F-4CAF-44E0-906A-8AB0A90BBD1E}" presName="ParentBackground1" presStyleCnt="0"/>
      <dgm:spPr/>
    </dgm:pt>
    <dgm:pt modelId="{5A62C681-57C8-4E39-8A94-59D36185CF9E}" type="pres">
      <dgm:prSet presAssocID="{A87AEE0F-4CAF-44E0-906A-8AB0A90BBD1E}" presName="ParentBackground" presStyleLbl="fgAcc1" presStyleIdx="5" presStyleCnt="6"/>
      <dgm:spPr/>
    </dgm:pt>
    <dgm:pt modelId="{AE279E7E-8557-4B27-A554-94D8A7372C3C}" type="pres">
      <dgm:prSet presAssocID="{A87AEE0F-4CAF-44E0-906A-8AB0A90BBD1E}" presName="Parent1" presStyleLbl="revTx" presStyleIdx="0" presStyleCnt="0">
        <dgm:presLayoutVars>
          <dgm:chMax val="1"/>
          <dgm:chPref val="1"/>
          <dgm:bulletEnabled val="1"/>
        </dgm:presLayoutVars>
      </dgm:prSet>
      <dgm:spPr/>
    </dgm:pt>
  </dgm:ptLst>
  <dgm:cxnLst>
    <dgm:cxn modelId="{F688B4E0-1F4F-474C-999D-EB4F607925F1}" type="presOf" srcId="{A87AEE0F-4CAF-44E0-906A-8AB0A90BBD1E}" destId="{5A62C681-57C8-4E39-8A94-59D36185CF9E}" srcOrd="0" destOrd="0" presId="urn:microsoft.com/office/officeart/2011/layout/CircleProcess"/>
    <dgm:cxn modelId="{10931D5B-7573-448F-9DF5-7442FCC6A682}" srcId="{48B36F74-AB4E-4663-9710-8380EBE1A1DC}" destId="{F5BE8E38-3A5F-472E-AF09-1EC136C964E0}" srcOrd="4" destOrd="0" parTransId="{E762C71E-D15E-449F-9C2C-6E42EBA2FBBE}" sibTransId="{B7EB7A99-B751-4A0A-BD9B-A8BED2E9BACB}"/>
    <dgm:cxn modelId="{744D9720-FDAD-422A-9AE6-F7E70C93EDE4}" type="presOf" srcId="{8B4F57A3-4618-4B17-9C94-7090839D762A}" destId="{33439A9B-5331-480A-A79B-DDEE54B65114}" srcOrd="1" destOrd="0" presId="urn:microsoft.com/office/officeart/2011/layout/CircleProcess"/>
    <dgm:cxn modelId="{EEE11E91-702A-4804-815E-B944214223B8}" type="presOf" srcId="{F5BE8E38-3A5F-472E-AF09-1EC136C964E0}" destId="{B844C1B2-AD2A-4512-AFB0-C222C4EB3CF2}" srcOrd="1" destOrd="0" presId="urn:microsoft.com/office/officeart/2011/layout/CircleProcess"/>
    <dgm:cxn modelId="{C3E99694-08B9-4649-9C9C-A7014A065FB0}" type="presOf" srcId="{A87AEE0F-4CAF-44E0-906A-8AB0A90BBD1E}" destId="{AE279E7E-8557-4B27-A554-94D8A7372C3C}" srcOrd="1" destOrd="0" presId="urn:microsoft.com/office/officeart/2011/layout/CircleProcess"/>
    <dgm:cxn modelId="{CE52E599-578E-4E4C-A28B-FD10B798D712}" type="presOf" srcId="{459C05AA-C1B2-4096-A3BE-8F57026DC003}" destId="{70961791-C056-4A00-8C92-EBF59244A231}" srcOrd="0" destOrd="0" presId="urn:microsoft.com/office/officeart/2011/layout/CircleProcess"/>
    <dgm:cxn modelId="{3CCA3872-7C39-46C1-B65F-2F2BA9FAE7A1}" srcId="{48B36F74-AB4E-4663-9710-8380EBE1A1DC}" destId="{68529CF7-6140-4282-80EF-E18C160D7F16}" srcOrd="2" destOrd="0" parTransId="{4544BDBA-FDEC-4A66-9519-36A58BCC7CCC}" sibTransId="{0DC17A3E-CA60-4043-ADE4-9A148E491692}"/>
    <dgm:cxn modelId="{538DF769-7CD9-481A-BA67-6B8AD0B3637A}" type="presOf" srcId="{48B36F74-AB4E-4663-9710-8380EBE1A1DC}" destId="{72579033-C64B-413C-A1EC-68170FB3A0C9}" srcOrd="0" destOrd="0" presId="urn:microsoft.com/office/officeart/2011/layout/CircleProcess"/>
    <dgm:cxn modelId="{34C383F1-5E81-4467-A0BF-CCAA8B744417}" type="presOf" srcId="{459C05AA-C1B2-4096-A3BE-8F57026DC003}" destId="{5A2EF1BF-67A5-48BB-9BC4-DE1CDB923678}" srcOrd="1" destOrd="0" presId="urn:microsoft.com/office/officeart/2011/layout/CircleProcess"/>
    <dgm:cxn modelId="{AED62BF0-22BE-46B3-8B72-1D2654697E75}" type="presOf" srcId="{68529CF7-6140-4282-80EF-E18C160D7F16}" destId="{7E9FA83F-EC73-41CF-A785-E8CF1D54526E}" srcOrd="0" destOrd="0" presId="urn:microsoft.com/office/officeart/2011/layout/CircleProcess"/>
    <dgm:cxn modelId="{547FF733-7E8E-4B95-B035-CC238CC885D5}" type="presOf" srcId="{F5BE8E38-3A5F-472E-AF09-1EC136C964E0}" destId="{B07D4284-FC85-4334-8731-8306EB9F238E}" srcOrd="0" destOrd="0" presId="urn:microsoft.com/office/officeart/2011/layout/CircleProcess"/>
    <dgm:cxn modelId="{4EB02AEF-B231-4067-838C-642843429979}" type="presOf" srcId="{8B4F57A3-4618-4B17-9C94-7090839D762A}" destId="{8CFE12F8-44A6-4EC8-84FA-A116BE0D0A14}" srcOrd="0" destOrd="0" presId="urn:microsoft.com/office/officeart/2011/layout/CircleProcess"/>
    <dgm:cxn modelId="{346E25B1-04AF-44E4-9529-56F707B31041}" srcId="{48B36F74-AB4E-4663-9710-8380EBE1A1DC}" destId="{A87AEE0F-4CAF-44E0-906A-8AB0A90BBD1E}" srcOrd="0" destOrd="0" parTransId="{CC836616-0C41-49DC-B2C7-B14E97DE11FD}" sibTransId="{125BED9C-D5B8-40DB-8113-EB8FB349D64D}"/>
    <dgm:cxn modelId="{D87754ED-98F3-441C-8A81-EDD8A574D503}" srcId="{48B36F74-AB4E-4663-9710-8380EBE1A1DC}" destId="{459C05AA-C1B2-4096-A3BE-8F57026DC003}" srcOrd="5" destOrd="0" parTransId="{B87DE6C0-CC10-4FE9-9817-295092B0370B}" sibTransId="{A400A15B-3572-4C30-BF91-D3D471D3D090}"/>
    <dgm:cxn modelId="{BE507ACB-F205-4416-A275-163015FAFA1F}" type="presOf" srcId="{68529CF7-6140-4282-80EF-E18C160D7F16}" destId="{C63A0FB1-CE70-48FD-8285-843C04565134}" srcOrd="1" destOrd="0" presId="urn:microsoft.com/office/officeart/2011/layout/CircleProcess"/>
    <dgm:cxn modelId="{B74C1C66-F4F1-498A-BC1E-FF0D823D1A42}" type="presOf" srcId="{18981C21-FC93-45F0-BA0E-64E8E69038D9}" destId="{18656F70-F273-4909-9A1A-39622FC5513B}" srcOrd="0" destOrd="0" presId="urn:microsoft.com/office/officeart/2011/layout/CircleProcess"/>
    <dgm:cxn modelId="{DB8428E4-CB99-40DF-B81E-31360D329E3F}" type="presOf" srcId="{18981C21-FC93-45F0-BA0E-64E8E69038D9}" destId="{F31E1C6A-5A42-4DDE-971E-B42C7F386970}" srcOrd="1" destOrd="0" presId="urn:microsoft.com/office/officeart/2011/layout/CircleProcess"/>
    <dgm:cxn modelId="{C67A5B35-17F3-4925-AD26-903F80D9020F}" srcId="{48B36F74-AB4E-4663-9710-8380EBE1A1DC}" destId="{8B4F57A3-4618-4B17-9C94-7090839D762A}" srcOrd="1" destOrd="0" parTransId="{E5E072F6-2D5B-4962-8314-AB1F9EE32735}" sibTransId="{239DFB75-B492-4F96-9E8F-0F1E366E1CBA}"/>
    <dgm:cxn modelId="{A94D3655-2A71-4CD9-8CBA-9F39FF7FBB40}" srcId="{48B36F74-AB4E-4663-9710-8380EBE1A1DC}" destId="{18981C21-FC93-45F0-BA0E-64E8E69038D9}" srcOrd="3" destOrd="0" parTransId="{B8A24479-7AA7-4D17-B4A9-5063F9CE35C4}" sibTransId="{B636F17E-F014-45B9-87B6-8FB05302C976}"/>
    <dgm:cxn modelId="{5FDAFFF3-F775-41A9-8C42-27F6463F6B4C}" type="presParOf" srcId="{72579033-C64B-413C-A1EC-68170FB3A0C9}" destId="{D24AA17C-4C14-4D62-9448-BAC029541710}" srcOrd="0" destOrd="0" presId="urn:microsoft.com/office/officeart/2011/layout/CircleProcess"/>
    <dgm:cxn modelId="{EAB45AB0-D5E9-4C39-B9C8-62CD8D43EB18}" type="presParOf" srcId="{D24AA17C-4C14-4D62-9448-BAC029541710}" destId="{90BBB653-BD94-44E0-88B0-BE48E5152496}" srcOrd="0" destOrd="0" presId="urn:microsoft.com/office/officeart/2011/layout/CircleProcess"/>
    <dgm:cxn modelId="{A10D96F8-9AC9-458C-8FDB-1B2B5A3172E7}" type="presParOf" srcId="{72579033-C64B-413C-A1EC-68170FB3A0C9}" destId="{255E79C2-599F-41B1-861E-EC99CB6E31DC}" srcOrd="1" destOrd="0" presId="urn:microsoft.com/office/officeart/2011/layout/CircleProcess"/>
    <dgm:cxn modelId="{A6240B24-B861-46C9-9B01-859FC68F2C8D}" type="presParOf" srcId="{255E79C2-599F-41B1-861E-EC99CB6E31DC}" destId="{70961791-C056-4A00-8C92-EBF59244A231}" srcOrd="0" destOrd="0" presId="urn:microsoft.com/office/officeart/2011/layout/CircleProcess"/>
    <dgm:cxn modelId="{7F362FED-A613-4E10-A26E-0A7B26A0D9BF}" type="presParOf" srcId="{72579033-C64B-413C-A1EC-68170FB3A0C9}" destId="{5A2EF1BF-67A5-48BB-9BC4-DE1CDB923678}" srcOrd="2" destOrd="0" presId="urn:microsoft.com/office/officeart/2011/layout/CircleProcess"/>
    <dgm:cxn modelId="{B28BDACF-1C46-4748-A06A-5531B19F8C11}" type="presParOf" srcId="{72579033-C64B-413C-A1EC-68170FB3A0C9}" destId="{F24B008C-7186-4599-A6DE-28FF9B513B40}" srcOrd="3" destOrd="0" presId="urn:microsoft.com/office/officeart/2011/layout/CircleProcess"/>
    <dgm:cxn modelId="{813C0E77-1B1C-4D29-B307-0D82ECFA9074}" type="presParOf" srcId="{F24B008C-7186-4599-A6DE-28FF9B513B40}" destId="{A66DD1CE-0E14-4080-8C19-0FED7C6591C5}" srcOrd="0" destOrd="0" presId="urn:microsoft.com/office/officeart/2011/layout/CircleProcess"/>
    <dgm:cxn modelId="{48BE0143-5AD6-476A-ABD8-BD1E5697F319}" type="presParOf" srcId="{72579033-C64B-413C-A1EC-68170FB3A0C9}" destId="{04561385-FDC7-4EB1-B054-316A6F47A1BC}" srcOrd="4" destOrd="0" presId="urn:microsoft.com/office/officeart/2011/layout/CircleProcess"/>
    <dgm:cxn modelId="{64E599D8-24F2-47FF-9ECF-98B5AB91FD72}" type="presParOf" srcId="{04561385-FDC7-4EB1-B054-316A6F47A1BC}" destId="{B07D4284-FC85-4334-8731-8306EB9F238E}" srcOrd="0" destOrd="0" presId="urn:microsoft.com/office/officeart/2011/layout/CircleProcess"/>
    <dgm:cxn modelId="{D48E8FB4-C3A0-423A-917E-CF46B4D7CEF0}" type="presParOf" srcId="{72579033-C64B-413C-A1EC-68170FB3A0C9}" destId="{B844C1B2-AD2A-4512-AFB0-C222C4EB3CF2}" srcOrd="5" destOrd="0" presId="urn:microsoft.com/office/officeart/2011/layout/CircleProcess"/>
    <dgm:cxn modelId="{83146247-04ED-4BA7-9F50-9B7111B53A6F}" type="presParOf" srcId="{72579033-C64B-413C-A1EC-68170FB3A0C9}" destId="{D715660D-240C-4E48-822B-4857E1152706}" srcOrd="6" destOrd="0" presId="urn:microsoft.com/office/officeart/2011/layout/CircleProcess"/>
    <dgm:cxn modelId="{DA3083E0-95C7-46A7-B1D3-761D859928AD}" type="presParOf" srcId="{D715660D-240C-4E48-822B-4857E1152706}" destId="{692E6588-0BC7-4484-991F-D9D2C8CCF7E8}" srcOrd="0" destOrd="0" presId="urn:microsoft.com/office/officeart/2011/layout/CircleProcess"/>
    <dgm:cxn modelId="{4B073DCE-7066-4D27-9B1E-5946EBB304E7}" type="presParOf" srcId="{72579033-C64B-413C-A1EC-68170FB3A0C9}" destId="{78E4263F-D191-4A9C-9B1D-73D4CB7824AE}" srcOrd="7" destOrd="0" presId="urn:microsoft.com/office/officeart/2011/layout/CircleProcess"/>
    <dgm:cxn modelId="{C35A194F-7A07-4383-971F-E905053B64AE}" type="presParOf" srcId="{78E4263F-D191-4A9C-9B1D-73D4CB7824AE}" destId="{18656F70-F273-4909-9A1A-39622FC5513B}" srcOrd="0" destOrd="0" presId="urn:microsoft.com/office/officeart/2011/layout/CircleProcess"/>
    <dgm:cxn modelId="{841BD649-8FC6-45EA-B605-BDFFDC603C6A}" type="presParOf" srcId="{72579033-C64B-413C-A1EC-68170FB3A0C9}" destId="{F31E1C6A-5A42-4DDE-971E-B42C7F386970}" srcOrd="8" destOrd="0" presId="urn:microsoft.com/office/officeart/2011/layout/CircleProcess"/>
    <dgm:cxn modelId="{F1715DC7-6B07-4D4B-9A3B-6DE8AC1676D9}" type="presParOf" srcId="{72579033-C64B-413C-A1EC-68170FB3A0C9}" destId="{529843DC-A21A-47D5-8474-77FB84CE2F4A}" srcOrd="9" destOrd="0" presId="urn:microsoft.com/office/officeart/2011/layout/CircleProcess"/>
    <dgm:cxn modelId="{2E027168-7B8E-4236-A651-B8DF96C47818}" type="presParOf" srcId="{529843DC-A21A-47D5-8474-77FB84CE2F4A}" destId="{FD7C6F26-17FA-436A-BC52-3ECC0DD7439F}" srcOrd="0" destOrd="0" presId="urn:microsoft.com/office/officeart/2011/layout/CircleProcess"/>
    <dgm:cxn modelId="{782EF06D-2C6D-4D76-9D5C-97B3B7474905}" type="presParOf" srcId="{72579033-C64B-413C-A1EC-68170FB3A0C9}" destId="{2D230ED8-2CCD-4E28-AEBD-4550DA50DA7F}" srcOrd="10" destOrd="0" presId="urn:microsoft.com/office/officeart/2011/layout/CircleProcess"/>
    <dgm:cxn modelId="{2D8AD763-9076-47DD-B9AA-60FE7D1781B6}" type="presParOf" srcId="{2D230ED8-2CCD-4E28-AEBD-4550DA50DA7F}" destId="{7E9FA83F-EC73-41CF-A785-E8CF1D54526E}" srcOrd="0" destOrd="0" presId="urn:microsoft.com/office/officeart/2011/layout/CircleProcess"/>
    <dgm:cxn modelId="{AD3F5658-AC0E-44B5-9C36-DD28D27EE2A2}" type="presParOf" srcId="{72579033-C64B-413C-A1EC-68170FB3A0C9}" destId="{C63A0FB1-CE70-48FD-8285-843C04565134}" srcOrd="11" destOrd="0" presId="urn:microsoft.com/office/officeart/2011/layout/CircleProcess"/>
    <dgm:cxn modelId="{EC382BFA-99C3-4653-9276-15C64A4F6A35}" type="presParOf" srcId="{72579033-C64B-413C-A1EC-68170FB3A0C9}" destId="{44D0701C-EB1B-4585-9459-65EB8F9DBAAC}" srcOrd="12" destOrd="0" presId="urn:microsoft.com/office/officeart/2011/layout/CircleProcess"/>
    <dgm:cxn modelId="{782ACF0F-CF8D-485E-B1C1-E4BFCDE48060}" type="presParOf" srcId="{44D0701C-EB1B-4585-9459-65EB8F9DBAAC}" destId="{F33C6626-7A91-4E9F-98B6-7ACC6E47C6AB}" srcOrd="0" destOrd="0" presId="urn:microsoft.com/office/officeart/2011/layout/CircleProcess"/>
    <dgm:cxn modelId="{11A0CE3C-67B7-4A40-B512-C3F376CDCCA0}" type="presParOf" srcId="{72579033-C64B-413C-A1EC-68170FB3A0C9}" destId="{926735D7-B35B-4994-B77E-DA6A5F94DBBE}" srcOrd="13" destOrd="0" presId="urn:microsoft.com/office/officeart/2011/layout/CircleProcess"/>
    <dgm:cxn modelId="{2CAE36D3-454B-450D-81FD-E03968B5DD6E}" type="presParOf" srcId="{926735D7-B35B-4994-B77E-DA6A5F94DBBE}" destId="{8CFE12F8-44A6-4EC8-84FA-A116BE0D0A14}" srcOrd="0" destOrd="0" presId="urn:microsoft.com/office/officeart/2011/layout/CircleProcess"/>
    <dgm:cxn modelId="{C5EC6DAB-9362-4F15-A798-F91E67CE724D}" type="presParOf" srcId="{72579033-C64B-413C-A1EC-68170FB3A0C9}" destId="{33439A9B-5331-480A-A79B-DDEE54B65114}" srcOrd="14" destOrd="0" presId="urn:microsoft.com/office/officeart/2011/layout/CircleProcess"/>
    <dgm:cxn modelId="{7D5848C7-847A-4F77-BDE6-F6C2C0751152}" type="presParOf" srcId="{72579033-C64B-413C-A1EC-68170FB3A0C9}" destId="{37E549E6-E171-4A75-AE28-4736E26BFDF4}" srcOrd="15" destOrd="0" presId="urn:microsoft.com/office/officeart/2011/layout/CircleProcess"/>
    <dgm:cxn modelId="{1C2D3A27-BB57-4388-B195-0F823B79BD0B}" type="presParOf" srcId="{37E549E6-E171-4A75-AE28-4736E26BFDF4}" destId="{E391E26C-CA62-48C9-924A-AE9ED97E91BF}" srcOrd="0" destOrd="0" presId="urn:microsoft.com/office/officeart/2011/layout/CircleProcess"/>
    <dgm:cxn modelId="{8EEA8583-BF78-40FE-BCF2-CF34712AED4B}" type="presParOf" srcId="{72579033-C64B-413C-A1EC-68170FB3A0C9}" destId="{54FED196-1022-4B01-84B9-61FC71C1AC75}" srcOrd="16" destOrd="0" presId="urn:microsoft.com/office/officeart/2011/layout/CircleProcess"/>
    <dgm:cxn modelId="{999AD7AF-532B-4207-93DE-33FB4D16B4A5}" type="presParOf" srcId="{54FED196-1022-4B01-84B9-61FC71C1AC75}" destId="{5A62C681-57C8-4E39-8A94-59D36185CF9E}" srcOrd="0" destOrd="0" presId="urn:microsoft.com/office/officeart/2011/layout/CircleProcess"/>
    <dgm:cxn modelId="{09607CDB-BD57-462B-BFE2-DF41DCC26032}" type="presParOf" srcId="{72579033-C64B-413C-A1EC-68170FB3A0C9}" destId="{AE279E7E-8557-4B27-A554-94D8A7372C3C}" srcOrd="17"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7CE52D-86D8-45ED-8517-C2FEA2AB837F}">
      <dsp:nvSpPr>
        <dsp:cNvPr id="0" name=""/>
        <dsp:cNvSpPr/>
      </dsp:nvSpPr>
      <dsp:spPr>
        <a:xfrm>
          <a:off x="0" y="421178"/>
          <a:ext cx="5073534" cy="5073534"/>
        </a:xfrm>
        <a:prstGeom prst="pie">
          <a:avLst>
            <a:gd name="adj1" fmla="val 5400000"/>
            <a:gd name="adj2" fmla="val 162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B975B24-F6A9-4ADE-9A3B-752D3470C452}">
      <dsp:nvSpPr>
        <dsp:cNvPr id="0" name=""/>
        <dsp:cNvSpPr/>
      </dsp:nvSpPr>
      <dsp:spPr>
        <a:xfrm>
          <a:off x="2536767" y="421178"/>
          <a:ext cx="5919123" cy="5073534"/>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Functional Stability</a:t>
          </a:r>
          <a:endParaRPr lang="en-US" sz="3000" kern="1200" dirty="0"/>
        </a:p>
      </dsp:txBody>
      <dsp:txXfrm>
        <a:off x="2536767" y="421178"/>
        <a:ext cx="5919123" cy="634193"/>
      </dsp:txXfrm>
    </dsp:sp>
    <dsp:sp modelId="{1DEEA447-BCFB-4374-8490-B4199842576F}">
      <dsp:nvSpPr>
        <dsp:cNvPr id="0" name=""/>
        <dsp:cNvSpPr/>
      </dsp:nvSpPr>
      <dsp:spPr>
        <a:xfrm>
          <a:off x="443935" y="1055371"/>
          <a:ext cx="4185664" cy="4185664"/>
        </a:xfrm>
        <a:prstGeom prst="pie">
          <a:avLst>
            <a:gd name="adj1" fmla="val 5400000"/>
            <a:gd name="adj2" fmla="val 1620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903C3825-11C8-4FD7-82B2-E840B3C533AA}">
      <dsp:nvSpPr>
        <dsp:cNvPr id="0" name=""/>
        <dsp:cNvSpPr/>
      </dsp:nvSpPr>
      <dsp:spPr>
        <a:xfrm>
          <a:off x="2536767" y="1055371"/>
          <a:ext cx="5919123" cy="4185664"/>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Information Security</a:t>
          </a:r>
          <a:endParaRPr lang="en-US" sz="3000" kern="1200" dirty="0"/>
        </a:p>
      </dsp:txBody>
      <dsp:txXfrm>
        <a:off x="2536767" y="1055371"/>
        <a:ext cx="5919123" cy="634193"/>
      </dsp:txXfrm>
    </dsp:sp>
    <dsp:sp modelId="{0D25F53F-E192-47A1-AAB5-4AE67C20A4AC}">
      <dsp:nvSpPr>
        <dsp:cNvPr id="0" name=""/>
        <dsp:cNvSpPr/>
      </dsp:nvSpPr>
      <dsp:spPr>
        <a:xfrm>
          <a:off x="887870" y="1689565"/>
          <a:ext cx="3297794" cy="3297794"/>
        </a:xfrm>
        <a:prstGeom prst="pie">
          <a:avLst>
            <a:gd name="adj1" fmla="val 5400000"/>
            <a:gd name="adj2" fmla="val 1620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3DB9B132-A545-476A-8259-5853734F2510}">
      <dsp:nvSpPr>
        <dsp:cNvPr id="0" name=""/>
        <dsp:cNvSpPr/>
      </dsp:nvSpPr>
      <dsp:spPr>
        <a:xfrm>
          <a:off x="2536767" y="1689565"/>
          <a:ext cx="5919123" cy="3297794"/>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Data Integration</a:t>
          </a:r>
          <a:endParaRPr lang="en-US" sz="3000" kern="1200" dirty="0"/>
        </a:p>
      </dsp:txBody>
      <dsp:txXfrm>
        <a:off x="2536767" y="1689565"/>
        <a:ext cx="5919123" cy="634188"/>
      </dsp:txXfrm>
    </dsp:sp>
    <dsp:sp modelId="{6AE799F2-686A-4625-B839-ABD5A4EC6BDB}">
      <dsp:nvSpPr>
        <dsp:cNvPr id="0" name=""/>
        <dsp:cNvSpPr/>
      </dsp:nvSpPr>
      <dsp:spPr>
        <a:xfrm>
          <a:off x="1331802" y="2323753"/>
          <a:ext cx="2409928" cy="2409928"/>
        </a:xfrm>
        <a:prstGeom prst="pie">
          <a:avLst>
            <a:gd name="adj1" fmla="val 5400000"/>
            <a:gd name="adj2" fmla="val 1620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AED25305-31B9-4F90-9590-071374F8F835}">
      <dsp:nvSpPr>
        <dsp:cNvPr id="0" name=""/>
        <dsp:cNvSpPr/>
      </dsp:nvSpPr>
      <dsp:spPr>
        <a:xfrm>
          <a:off x="2536767" y="2323753"/>
          <a:ext cx="5919123" cy="2409928"/>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Application Performance</a:t>
          </a:r>
          <a:endParaRPr lang="en-US" sz="3000" kern="1200" dirty="0"/>
        </a:p>
      </dsp:txBody>
      <dsp:txXfrm>
        <a:off x="2536767" y="2323753"/>
        <a:ext cx="5919123" cy="634193"/>
      </dsp:txXfrm>
    </dsp:sp>
    <dsp:sp modelId="{FD183E29-195C-48B0-9F87-4ED2BAFDF5F3}">
      <dsp:nvSpPr>
        <dsp:cNvPr id="0" name=""/>
        <dsp:cNvSpPr/>
      </dsp:nvSpPr>
      <dsp:spPr>
        <a:xfrm>
          <a:off x="1775737" y="2957947"/>
          <a:ext cx="1522058" cy="1522058"/>
        </a:xfrm>
        <a:prstGeom prst="pie">
          <a:avLst>
            <a:gd name="adj1" fmla="val 5400000"/>
            <a:gd name="adj2" fmla="val 16200000"/>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1EA14B1-FBA0-4024-B7EB-3749C00A0918}">
      <dsp:nvSpPr>
        <dsp:cNvPr id="0" name=""/>
        <dsp:cNvSpPr/>
      </dsp:nvSpPr>
      <dsp:spPr>
        <a:xfrm>
          <a:off x="2536767" y="2957947"/>
          <a:ext cx="5919123" cy="1522058"/>
        </a:xfrm>
        <a:prstGeom prst="rect">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Compliance</a:t>
          </a:r>
          <a:endParaRPr lang="en-US" sz="3000" kern="1200" dirty="0"/>
        </a:p>
      </dsp:txBody>
      <dsp:txXfrm>
        <a:off x="2536767" y="2957947"/>
        <a:ext cx="5919123" cy="634193"/>
      </dsp:txXfrm>
    </dsp:sp>
    <dsp:sp modelId="{0835D434-A333-49AE-87A7-AB3D6B6251F2}">
      <dsp:nvSpPr>
        <dsp:cNvPr id="0" name=""/>
        <dsp:cNvSpPr/>
      </dsp:nvSpPr>
      <dsp:spPr>
        <a:xfrm>
          <a:off x="2219673" y="3592140"/>
          <a:ext cx="634188" cy="634188"/>
        </a:xfrm>
        <a:prstGeom prst="pie">
          <a:avLst>
            <a:gd name="adj1" fmla="val 5400000"/>
            <a:gd name="adj2" fmla="val 162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FD481DD-7A64-4B76-A39A-A265770AE437}">
      <dsp:nvSpPr>
        <dsp:cNvPr id="0" name=""/>
        <dsp:cNvSpPr/>
      </dsp:nvSpPr>
      <dsp:spPr>
        <a:xfrm>
          <a:off x="2536767" y="3592140"/>
          <a:ext cx="5919123" cy="634188"/>
        </a:xfrm>
        <a:prstGeom prst="rect">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lang="en-US" sz="3000" kern="1200" dirty="0" smtClean="0"/>
            <a:t>Regulations</a:t>
          </a:r>
          <a:endParaRPr lang="en-US" sz="3000" kern="1200" dirty="0"/>
        </a:p>
      </dsp:txBody>
      <dsp:txXfrm>
        <a:off x="2536767" y="3592140"/>
        <a:ext cx="5919123" cy="6341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5A524-C24D-493F-887A-9689BB734951}">
      <dsp:nvSpPr>
        <dsp:cNvPr id="0" name=""/>
        <dsp:cNvSpPr/>
      </dsp:nvSpPr>
      <dsp:spPr>
        <a:xfrm>
          <a:off x="0" y="36727"/>
          <a:ext cx="10518986" cy="491399"/>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0" i="0" kern="1200" smtClean="0"/>
            <a:t>Have Patience</a:t>
          </a:r>
          <a:endParaRPr lang="en-US" sz="2100" kern="1200"/>
        </a:p>
      </dsp:txBody>
      <dsp:txXfrm>
        <a:off x="23988" y="60715"/>
        <a:ext cx="10471010" cy="443423"/>
      </dsp:txXfrm>
    </dsp:sp>
    <dsp:sp modelId="{9986C79B-8564-4B78-AFAB-FC53F4D2C705}">
      <dsp:nvSpPr>
        <dsp:cNvPr id="0" name=""/>
        <dsp:cNvSpPr/>
      </dsp:nvSpPr>
      <dsp:spPr>
        <a:xfrm>
          <a:off x="0" y="588607"/>
          <a:ext cx="10518986" cy="491399"/>
        </a:xfrm>
        <a:prstGeom prst="roundRect">
          <a:avLst/>
        </a:prstGeom>
        <a:solidFill>
          <a:schemeClr val="accent5">
            <a:hueOff val="-1126424"/>
            <a:satOff val="-2903"/>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0" i="0" kern="1200" smtClean="0"/>
            <a:t>Don’t reinvent</a:t>
          </a:r>
          <a:endParaRPr lang="en-US" sz="2100" kern="1200"/>
        </a:p>
      </dsp:txBody>
      <dsp:txXfrm>
        <a:off x="23988" y="612595"/>
        <a:ext cx="10471010" cy="443423"/>
      </dsp:txXfrm>
    </dsp:sp>
    <dsp:sp modelId="{05A1404E-6CA1-4971-955D-93435F02BA32}">
      <dsp:nvSpPr>
        <dsp:cNvPr id="0" name=""/>
        <dsp:cNvSpPr/>
      </dsp:nvSpPr>
      <dsp:spPr>
        <a:xfrm>
          <a:off x="0" y="1140487"/>
          <a:ext cx="10518986" cy="491399"/>
        </a:xfrm>
        <a:prstGeom prst="roundRect">
          <a:avLst/>
        </a:prstGeom>
        <a:solidFill>
          <a:schemeClr val="accent5">
            <a:hueOff val="-2252848"/>
            <a:satOff val="-5806"/>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0" i="0" kern="1200" smtClean="0"/>
            <a:t>Comply to Financial Industry Standards</a:t>
          </a:r>
          <a:endParaRPr lang="en-US" sz="2100" kern="1200"/>
        </a:p>
      </dsp:txBody>
      <dsp:txXfrm>
        <a:off x="23988" y="1164475"/>
        <a:ext cx="10471010" cy="443423"/>
      </dsp:txXfrm>
    </dsp:sp>
    <dsp:sp modelId="{AF7682BB-64C0-453D-B831-B5A24A8E2D19}">
      <dsp:nvSpPr>
        <dsp:cNvPr id="0" name=""/>
        <dsp:cNvSpPr/>
      </dsp:nvSpPr>
      <dsp:spPr>
        <a:xfrm>
          <a:off x="0" y="1692367"/>
          <a:ext cx="10518986" cy="491399"/>
        </a:xfrm>
        <a:prstGeom prst="roundRect">
          <a:avLst/>
        </a:prstGeom>
        <a:solidFill>
          <a:schemeClr val="accent5">
            <a:hueOff val="-3379271"/>
            <a:satOff val="-8710"/>
            <a:lumOff val="-58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0" i="0" kern="1200" smtClean="0"/>
            <a:t>Realize Unique Needs of Financial Industry</a:t>
          </a:r>
          <a:endParaRPr lang="en-US" sz="2100" kern="1200"/>
        </a:p>
      </dsp:txBody>
      <dsp:txXfrm>
        <a:off x="23988" y="1716355"/>
        <a:ext cx="10471010" cy="443423"/>
      </dsp:txXfrm>
    </dsp:sp>
    <dsp:sp modelId="{04AC9CA1-5208-4D25-B808-124DE3305931}">
      <dsp:nvSpPr>
        <dsp:cNvPr id="0" name=""/>
        <dsp:cNvSpPr/>
      </dsp:nvSpPr>
      <dsp:spPr>
        <a:xfrm>
          <a:off x="0" y="2244247"/>
          <a:ext cx="10518986" cy="491399"/>
        </a:xfrm>
        <a:prstGeom prst="roundRect">
          <a:avLst/>
        </a:prstGeom>
        <a:solidFill>
          <a:schemeClr val="accent5">
            <a:hueOff val="-4505695"/>
            <a:satOff val="-11613"/>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0" i="0" kern="1200" smtClean="0"/>
            <a:t>Management onboarding is critical</a:t>
          </a:r>
          <a:endParaRPr lang="en-US" sz="2100" kern="1200"/>
        </a:p>
      </dsp:txBody>
      <dsp:txXfrm>
        <a:off x="23988" y="2268235"/>
        <a:ext cx="10471010" cy="443423"/>
      </dsp:txXfrm>
    </dsp:sp>
    <dsp:sp modelId="{28DF544F-7581-4C19-95F8-A09B71309117}">
      <dsp:nvSpPr>
        <dsp:cNvPr id="0" name=""/>
        <dsp:cNvSpPr/>
      </dsp:nvSpPr>
      <dsp:spPr>
        <a:xfrm>
          <a:off x="0" y="2796127"/>
          <a:ext cx="10518986" cy="491399"/>
        </a:xfrm>
        <a:prstGeom prst="roundRect">
          <a:avLst/>
        </a:prstGeom>
        <a:solidFill>
          <a:schemeClr val="accent5">
            <a:hueOff val="-5632119"/>
            <a:satOff val="-14516"/>
            <a:lumOff val="-98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0" i="0" kern="1200" smtClean="0"/>
            <a:t>Convince and enlighten the clients</a:t>
          </a:r>
          <a:endParaRPr lang="en-US" sz="2100" kern="1200"/>
        </a:p>
      </dsp:txBody>
      <dsp:txXfrm>
        <a:off x="23988" y="2820115"/>
        <a:ext cx="10471010" cy="443423"/>
      </dsp:txXfrm>
    </dsp:sp>
    <dsp:sp modelId="{058989C0-D404-447F-B2E1-4CFACA081937}">
      <dsp:nvSpPr>
        <dsp:cNvPr id="0" name=""/>
        <dsp:cNvSpPr/>
      </dsp:nvSpPr>
      <dsp:spPr>
        <a:xfrm>
          <a:off x="0" y="3348008"/>
          <a:ext cx="10518986" cy="491399"/>
        </a:xfrm>
        <a:prstGeom prst="roundRect">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100" b="0" i="0" kern="1200" smtClean="0"/>
            <a:t>Don’t be dependent on specific tool</a:t>
          </a:r>
          <a:endParaRPr lang="en-US" sz="2100" kern="1200"/>
        </a:p>
      </dsp:txBody>
      <dsp:txXfrm>
        <a:off x="23988" y="3371996"/>
        <a:ext cx="10471010" cy="4434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58108-4BF7-4106-AC57-962F64973DCF}">
      <dsp:nvSpPr>
        <dsp:cNvPr id="0" name=""/>
        <dsp:cNvSpPr/>
      </dsp:nvSpPr>
      <dsp:spPr>
        <a:xfrm>
          <a:off x="0" y="1083733"/>
          <a:ext cx="8128000" cy="3251199"/>
        </a:xfrm>
        <a:prstGeom prst="leftRightRibb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A06FA0C-6165-4315-B41F-694B0741351F}">
      <dsp:nvSpPr>
        <dsp:cNvPr id="0" name=""/>
        <dsp:cNvSpPr/>
      </dsp:nvSpPr>
      <dsp:spPr>
        <a:xfrm>
          <a:off x="975360" y="1652693"/>
          <a:ext cx="2682239" cy="1593088"/>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67132" rIns="0" bIns="179070" numCol="1" spcCol="1270" anchor="ctr" anchorCtr="0">
          <a:noAutofit/>
        </a:bodyPr>
        <a:lstStyle/>
        <a:p>
          <a:pPr lvl="0" algn="ctr" defTabSz="2089150">
            <a:lnSpc>
              <a:spcPct val="90000"/>
            </a:lnSpc>
            <a:spcBef>
              <a:spcPct val="0"/>
            </a:spcBef>
            <a:spcAft>
              <a:spcPct val="35000"/>
            </a:spcAft>
          </a:pPr>
          <a:r>
            <a:rPr lang="en-US" sz="4700" kern="1200" dirty="0" smtClean="0"/>
            <a:t>Continuity</a:t>
          </a:r>
          <a:endParaRPr lang="en-US" sz="4700" kern="1200" dirty="0"/>
        </a:p>
      </dsp:txBody>
      <dsp:txXfrm>
        <a:off x="975360" y="1652693"/>
        <a:ext cx="2682239" cy="1593088"/>
      </dsp:txXfrm>
    </dsp:sp>
    <dsp:sp modelId="{57A1A493-47E3-4B77-98D3-6C578BB0ED64}">
      <dsp:nvSpPr>
        <dsp:cNvPr id="0" name=""/>
        <dsp:cNvSpPr/>
      </dsp:nvSpPr>
      <dsp:spPr>
        <a:xfrm>
          <a:off x="4064000" y="2172885"/>
          <a:ext cx="3169920" cy="1593088"/>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67132" rIns="0" bIns="179070" numCol="1" spcCol="1270" anchor="ctr" anchorCtr="0">
          <a:noAutofit/>
        </a:bodyPr>
        <a:lstStyle/>
        <a:p>
          <a:pPr lvl="0" algn="ctr" defTabSz="2089150">
            <a:lnSpc>
              <a:spcPct val="90000"/>
            </a:lnSpc>
            <a:spcBef>
              <a:spcPct val="0"/>
            </a:spcBef>
            <a:spcAft>
              <a:spcPct val="35000"/>
            </a:spcAft>
          </a:pPr>
          <a:r>
            <a:rPr lang="en-US" sz="4700" kern="1200" dirty="0" smtClean="0"/>
            <a:t>Certainty</a:t>
          </a:r>
          <a:endParaRPr lang="en-US" sz="4700" kern="1200" dirty="0"/>
        </a:p>
      </dsp:txBody>
      <dsp:txXfrm>
        <a:off x="4064000" y="2172885"/>
        <a:ext cx="3169920" cy="1593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E07DD-F92E-4283-A798-1447013D7E5B}">
      <dsp:nvSpPr>
        <dsp:cNvPr id="0" name=""/>
        <dsp:cNvSpPr/>
      </dsp:nvSpPr>
      <dsp:spPr>
        <a:xfrm>
          <a:off x="5065" y="129178"/>
          <a:ext cx="1727196" cy="172719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t>P@SHA ICT Awards</a:t>
          </a:r>
          <a:endParaRPr lang="en-US" sz="1600" kern="1200" dirty="0"/>
        </a:p>
      </dsp:txBody>
      <dsp:txXfrm>
        <a:off x="258007" y="382120"/>
        <a:ext cx="1221312" cy="1221312"/>
      </dsp:txXfrm>
    </dsp:sp>
    <dsp:sp modelId="{8625F4AA-05DE-4265-A0CB-1FAC80DF6FDE}">
      <dsp:nvSpPr>
        <dsp:cNvPr id="0" name=""/>
        <dsp:cNvSpPr/>
      </dsp:nvSpPr>
      <dsp:spPr>
        <a:xfrm>
          <a:off x="1732262" y="129178"/>
          <a:ext cx="1727196" cy="172719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t>Best Application Award for APICTA</a:t>
          </a:r>
          <a:endParaRPr lang="en-US" sz="1600" kern="1200" dirty="0"/>
        </a:p>
      </dsp:txBody>
      <dsp:txXfrm>
        <a:off x="1985204" y="382120"/>
        <a:ext cx="1221312" cy="1221312"/>
      </dsp:txXfrm>
    </dsp:sp>
    <dsp:sp modelId="{FA96E364-5840-4626-B58E-ADB13D440C1B}">
      <dsp:nvSpPr>
        <dsp:cNvPr id="0" name=""/>
        <dsp:cNvSpPr/>
      </dsp:nvSpPr>
      <dsp:spPr>
        <a:xfrm>
          <a:off x="3459459" y="129178"/>
          <a:ext cx="1727196" cy="1727196"/>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t>Brands of the year Award</a:t>
          </a:r>
          <a:endParaRPr lang="en-US" sz="1600" kern="1200" dirty="0"/>
        </a:p>
      </dsp:txBody>
      <dsp:txXfrm>
        <a:off x="3712401" y="382120"/>
        <a:ext cx="1221312" cy="1221312"/>
      </dsp:txXfrm>
    </dsp:sp>
    <dsp:sp modelId="{734655AE-B106-41F3-B0E8-3EE20B4E0EF1}">
      <dsp:nvSpPr>
        <dsp:cNvPr id="0" name=""/>
        <dsp:cNvSpPr/>
      </dsp:nvSpPr>
      <dsp:spPr>
        <a:xfrm>
          <a:off x="5186655" y="129178"/>
          <a:ext cx="1727196" cy="172719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t>1Link Partner Success Award</a:t>
          </a:r>
          <a:endParaRPr lang="en-US" sz="1600" kern="1200" dirty="0"/>
        </a:p>
      </dsp:txBody>
      <dsp:txXfrm>
        <a:off x="5439597" y="382120"/>
        <a:ext cx="1221312" cy="1221312"/>
      </dsp:txXfrm>
    </dsp:sp>
    <dsp:sp modelId="{A69CDAF5-E35D-4754-88D3-B7ACC1C38D0F}">
      <dsp:nvSpPr>
        <dsp:cNvPr id="0" name=""/>
        <dsp:cNvSpPr/>
      </dsp:nvSpPr>
      <dsp:spPr>
        <a:xfrm>
          <a:off x="6913852" y="129178"/>
          <a:ext cx="1727196" cy="1727196"/>
        </a:xfrm>
        <a:prstGeom prst="ellipse">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t>PMI-KPC Awards</a:t>
          </a:r>
          <a:endParaRPr lang="en-US" sz="1600" kern="1200" dirty="0"/>
        </a:p>
      </dsp:txBody>
      <dsp:txXfrm>
        <a:off x="7166794" y="382120"/>
        <a:ext cx="1221312" cy="1221312"/>
      </dsp:txXfrm>
    </dsp:sp>
    <dsp:sp modelId="{772766C9-0597-46D6-82D8-3EFEE4209FFD}">
      <dsp:nvSpPr>
        <dsp:cNvPr id="0" name=""/>
        <dsp:cNvSpPr/>
      </dsp:nvSpPr>
      <dsp:spPr>
        <a:xfrm>
          <a:off x="8641049" y="129178"/>
          <a:ext cx="1727196" cy="1727196"/>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t>FPCCI Achievement Awards</a:t>
          </a:r>
          <a:endParaRPr lang="en-US" sz="1600" kern="1200" dirty="0"/>
        </a:p>
      </dsp:txBody>
      <dsp:txXfrm>
        <a:off x="8893991" y="382120"/>
        <a:ext cx="1221312" cy="12213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90326-321B-463F-AFDA-BA3276D27F28}">
      <dsp:nvSpPr>
        <dsp:cNvPr id="0" name=""/>
        <dsp:cNvSpPr/>
      </dsp:nvSpPr>
      <dsp:spPr>
        <a:xfrm>
          <a:off x="0" y="0"/>
          <a:ext cx="11394082" cy="0"/>
        </a:xfrm>
        <a:prstGeom prst="lin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A59030-F429-4B89-B1C8-43F773210B29}">
      <dsp:nvSpPr>
        <dsp:cNvPr id="0" name=""/>
        <dsp:cNvSpPr/>
      </dsp:nvSpPr>
      <dsp:spPr>
        <a:xfrm>
          <a:off x="0" y="0"/>
          <a:ext cx="2278816" cy="229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rtl="0">
            <a:lnSpc>
              <a:spcPct val="90000"/>
            </a:lnSpc>
            <a:spcBef>
              <a:spcPct val="0"/>
            </a:spcBef>
            <a:spcAft>
              <a:spcPct val="35000"/>
            </a:spcAft>
          </a:pPr>
          <a:r>
            <a:rPr lang="en-US" sz="3600" b="0" i="0" kern="1200" dirty="0" smtClean="0"/>
            <a:t>It should </a:t>
          </a:r>
          <a:r>
            <a:rPr lang="en-US" sz="3600" b="0" i="0" kern="1200" dirty="0" smtClean="0">
              <a:solidFill>
                <a:srgbClr val="FF0000"/>
              </a:solidFill>
            </a:rPr>
            <a:t>not</a:t>
          </a:r>
          <a:r>
            <a:rPr lang="en-US" sz="3600" b="0" i="0" kern="1200" dirty="0" smtClean="0"/>
            <a:t> change because</a:t>
          </a:r>
          <a:endParaRPr lang="en-US" sz="3600" kern="1200" dirty="0"/>
        </a:p>
      </dsp:txBody>
      <dsp:txXfrm>
        <a:off x="0" y="0"/>
        <a:ext cx="2278816" cy="2294997"/>
      </dsp:txXfrm>
    </dsp:sp>
    <dsp:sp modelId="{59E7D263-1E57-4B31-93EE-5FCB8DBB2D0D}">
      <dsp:nvSpPr>
        <dsp:cNvPr id="0" name=""/>
        <dsp:cNvSpPr/>
      </dsp:nvSpPr>
      <dsp:spPr>
        <a:xfrm>
          <a:off x="2449727" y="21627"/>
          <a:ext cx="8944354" cy="43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0" i="0" kern="1200" dirty="0" smtClean="0"/>
            <a:t>We work this way and achieved a lot with this model</a:t>
          </a:r>
          <a:endParaRPr lang="en-US" sz="1800" kern="1200" dirty="0"/>
        </a:p>
      </dsp:txBody>
      <dsp:txXfrm>
        <a:off x="2449727" y="21627"/>
        <a:ext cx="8944354" cy="432553"/>
      </dsp:txXfrm>
    </dsp:sp>
    <dsp:sp modelId="{D163E4FF-943E-4CB3-86B6-F30239F2EA75}">
      <dsp:nvSpPr>
        <dsp:cNvPr id="0" name=""/>
        <dsp:cNvSpPr/>
      </dsp:nvSpPr>
      <dsp:spPr>
        <a:xfrm>
          <a:off x="2278816" y="454180"/>
          <a:ext cx="9115265"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617A28-7E02-4331-A094-78ABC1475FB9}">
      <dsp:nvSpPr>
        <dsp:cNvPr id="0" name=""/>
        <dsp:cNvSpPr/>
      </dsp:nvSpPr>
      <dsp:spPr>
        <a:xfrm>
          <a:off x="2449727" y="475808"/>
          <a:ext cx="8944354" cy="43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0" i="0" kern="1200" smtClean="0"/>
            <a:t>It is not for Financial Applications</a:t>
          </a:r>
          <a:endParaRPr lang="en-US" sz="1800" kern="1200"/>
        </a:p>
      </dsp:txBody>
      <dsp:txXfrm>
        <a:off x="2449727" y="475808"/>
        <a:ext cx="8944354" cy="432553"/>
      </dsp:txXfrm>
    </dsp:sp>
    <dsp:sp modelId="{2BB7C4DE-F6F8-4D10-AF37-B3358B42250F}">
      <dsp:nvSpPr>
        <dsp:cNvPr id="0" name=""/>
        <dsp:cNvSpPr/>
      </dsp:nvSpPr>
      <dsp:spPr>
        <a:xfrm>
          <a:off x="2278816" y="908361"/>
          <a:ext cx="9115265"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A10706-CB32-4D19-BC29-19E52B8B24BF}">
      <dsp:nvSpPr>
        <dsp:cNvPr id="0" name=""/>
        <dsp:cNvSpPr/>
      </dsp:nvSpPr>
      <dsp:spPr>
        <a:xfrm>
          <a:off x="2449727" y="929989"/>
          <a:ext cx="8944354" cy="43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0" i="0" kern="1200" dirty="0" smtClean="0"/>
            <a:t>We don’t have skillset</a:t>
          </a:r>
          <a:endParaRPr lang="en-US" sz="1800" kern="1200" dirty="0"/>
        </a:p>
      </dsp:txBody>
      <dsp:txXfrm>
        <a:off x="2449727" y="929989"/>
        <a:ext cx="8944354" cy="432553"/>
      </dsp:txXfrm>
    </dsp:sp>
    <dsp:sp modelId="{CD18D1EB-57EC-48B7-A33C-6828A5405623}">
      <dsp:nvSpPr>
        <dsp:cNvPr id="0" name=""/>
        <dsp:cNvSpPr/>
      </dsp:nvSpPr>
      <dsp:spPr>
        <a:xfrm>
          <a:off x="2278816" y="1362542"/>
          <a:ext cx="9115265"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DDA9D0-D77D-4731-B8B0-76E0B28F9CA8}">
      <dsp:nvSpPr>
        <dsp:cNvPr id="0" name=""/>
        <dsp:cNvSpPr/>
      </dsp:nvSpPr>
      <dsp:spPr>
        <a:xfrm>
          <a:off x="2449727" y="1384170"/>
          <a:ext cx="8944354" cy="43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0" i="0" kern="1200" smtClean="0"/>
            <a:t>Transition is too costly</a:t>
          </a:r>
          <a:endParaRPr lang="en-US" sz="1800" kern="1200"/>
        </a:p>
      </dsp:txBody>
      <dsp:txXfrm>
        <a:off x="2449727" y="1384170"/>
        <a:ext cx="8944354" cy="432553"/>
      </dsp:txXfrm>
    </dsp:sp>
    <dsp:sp modelId="{00E018E6-B426-461C-ABB0-394ED2E80CFE}">
      <dsp:nvSpPr>
        <dsp:cNvPr id="0" name=""/>
        <dsp:cNvSpPr/>
      </dsp:nvSpPr>
      <dsp:spPr>
        <a:xfrm>
          <a:off x="2278816" y="1816723"/>
          <a:ext cx="9115265"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7F5655-69F4-4D14-B68E-255F5B2C9D97}">
      <dsp:nvSpPr>
        <dsp:cNvPr id="0" name=""/>
        <dsp:cNvSpPr/>
      </dsp:nvSpPr>
      <dsp:spPr>
        <a:xfrm>
          <a:off x="2449727" y="1838351"/>
          <a:ext cx="8944354" cy="432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0" i="0" kern="1200" smtClean="0"/>
            <a:t>Our customers are neither demanding nor progressive enough</a:t>
          </a:r>
          <a:endParaRPr lang="en-US" sz="1800" kern="1200"/>
        </a:p>
      </dsp:txBody>
      <dsp:txXfrm>
        <a:off x="2449727" y="1838351"/>
        <a:ext cx="8944354" cy="432553"/>
      </dsp:txXfrm>
    </dsp:sp>
    <dsp:sp modelId="{6F63B4C4-82DE-4FF3-9521-3BFFB33B7812}">
      <dsp:nvSpPr>
        <dsp:cNvPr id="0" name=""/>
        <dsp:cNvSpPr/>
      </dsp:nvSpPr>
      <dsp:spPr>
        <a:xfrm>
          <a:off x="2278816" y="2270904"/>
          <a:ext cx="9115265"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4A837A6-BFB4-4F0D-9C10-9F9846640F2B}">
      <dsp:nvSpPr>
        <dsp:cNvPr id="0" name=""/>
        <dsp:cNvSpPr/>
      </dsp:nvSpPr>
      <dsp:spPr>
        <a:xfrm>
          <a:off x="0" y="2294997"/>
          <a:ext cx="11394082" cy="0"/>
        </a:xfrm>
        <a:prstGeom prst="line">
          <a:avLst/>
        </a:prstGeom>
        <a:solidFill>
          <a:schemeClr val="accent5">
            <a:hueOff val="-6758543"/>
            <a:satOff val="-17419"/>
            <a:lumOff val="-11765"/>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EDFCE8-43DF-4947-9E89-6A14B003CBFB}">
      <dsp:nvSpPr>
        <dsp:cNvPr id="0" name=""/>
        <dsp:cNvSpPr/>
      </dsp:nvSpPr>
      <dsp:spPr>
        <a:xfrm>
          <a:off x="0" y="2294997"/>
          <a:ext cx="2278816" cy="229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rtl="0">
            <a:lnSpc>
              <a:spcPct val="90000"/>
            </a:lnSpc>
            <a:spcBef>
              <a:spcPct val="0"/>
            </a:spcBef>
            <a:spcAft>
              <a:spcPct val="35000"/>
            </a:spcAft>
          </a:pPr>
          <a:r>
            <a:rPr lang="en-US" sz="3600" b="0" i="0" kern="1200" dirty="0" smtClean="0"/>
            <a:t>It must change because</a:t>
          </a:r>
          <a:endParaRPr lang="en-US" sz="3600" kern="1200" dirty="0"/>
        </a:p>
      </dsp:txBody>
      <dsp:txXfrm>
        <a:off x="0" y="2294997"/>
        <a:ext cx="2278816" cy="2294997"/>
      </dsp:txXfrm>
    </dsp:sp>
    <dsp:sp modelId="{AA6CDF6C-C4A1-4769-8162-67DD6DFAF600}">
      <dsp:nvSpPr>
        <dsp:cNvPr id="0" name=""/>
        <dsp:cNvSpPr/>
      </dsp:nvSpPr>
      <dsp:spPr>
        <a:xfrm>
          <a:off x="2449727" y="2321976"/>
          <a:ext cx="8944354" cy="53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0" i="0" kern="1200" smtClean="0"/>
            <a:t>It works but it’s not sustainable and scalable</a:t>
          </a:r>
          <a:endParaRPr lang="en-US" sz="1800" kern="1200"/>
        </a:p>
      </dsp:txBody>
      <dsp:txXfrm>
        <a:off x="2449727" y="2321976"/>
        <a:ext cx="8944354" cy="539570"/>
      </dsp:txXfrm>
    </dsp:sp>
    <dsp:sp modelId="{8A912D5D-DBCA-47BE-9E63-9F97710DD482}">
      <dsp:nvSpPr>
        <dsp:cNvPr id="0" name=""/>
        <dsp:cNvSpPr/>
      </dsp:nvSpPr>
      <dsp:spPr>
        <a:xfrm>
          <a:off x="2278816" y="2861546"/>
          <a:ext cx="9115265"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8C6B8D-2699-4E25-813C-FA5C95B8B355}">
      <dsp:nvSpPr>
        <dsp:cNvPr id="0" name=""/>
        <dsp:cNvSpPr/>
      </dsp:nvSpPr>
      <dsp:spPr>
        <a:xfrm>
          <a:off x="2449727" y="2888525"/>
          <a:ext cx="8944354" cy="53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0" i="0" kern="1200" smtClean="0"/>
            <a:t>Our customers are not happy with cost and duration of projects</a:t>
          </a:r>
          <a:endParaRPr lang="en-US" sz="1800" kern="1200"/>
        </a:p>
      </dsp:txBody>
      <dsp:txXfrm>
        <a:off x="2449727" y="2888525"/>
        <a:ext cx="8944354" cy="539570"/>
      </dsp:txXfrm>
    </dsp:sp>
    <dsp:sp modelId="{E2F14E31-50D0-4AA4-9A22-B98246A65727}">
      <dsp:nvSpPr>
        <dsp:cNvPr id="0" name=""/>
        <dsp:cNvSpPr/>
      </dsp:nvSpPr>
      <dsp:spPr>
        <a:xfrm>
          <a:off x="2278816" y="3428096"/>
          <a:ext cx="9115265"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6C00300-453E-4C1C-ACA4-43A33CB59C08}">
      <dsp:nvSpPr>
        <dsp:cNvPr id="0" name=""/>
        <dsp:cNvSpPr/>
      </dsp:nvSpPr>
      <dsp:spPr>
        <a:xfrm>
          <a:off x="2449727" y="3455075"/>
          <a:ext cx="8944354" cy="53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0" i="0" kern="1200" smtClean="0"/>
            <a:t>Any agile startup can disrupt us being more efficient</a:t>
          </a:r>
          <a:endParaRPr lang="en-US" sz="1800" kern="1200"/>
        </a:p>
      </dsp:txBody>
      <dsp:txXfrm>
        <a:off x="2449727" y="3455075"/>
        <a:ext cx="8944354" cy="539570"/>
      </dsp:txXfrm>
    </dsp:sp>
    <dsp:sp modelId="{31739409-5BFE-46B7-9DA9-48DDB2DFCBD0}">
      <dsp:nvSpPr>
        <dsp:cNvPr id="0" name=""/>
        <dsp:cNvSpPr/>
      </dsp:nvSpPr>
      <dsp:spPr>
        <a:xfrm>
          <a:off x="2278816" y="3994645"/>
          <a:ext cx="9115265"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5FCFEB-9999-4DE9-B028-22CE19471D9D}">
      <dsp:nvSpPr>
        <dsp:cNvPr id="0" name=""/>
        <dsp:cNvSpPr/>
      </dsp:nvSpPr>
      <dsp:spPr>
        <a:xfrm>
          <a:off x="2449727" y="4021624"/>
          <a:ext cx="8944354" cy="539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r>
            <a:rPr lang="en-US" sz="1800" b="0" i="0" kern="1200" dirty="0" smtClean="0"/>
            <a:t>When Continuous Delivery becomes a norm, our customers will demand it and we cannot do it overnight</a:t>
          </a:r>
          <a:endParaRPr lang="en-US" sz="1800" kern="1200" dirty="0"/>
        </a:p>
      </dsp:txBody>
      <dsp:txXfrm>
        <a:off x="2449727" y="4021624"/>
        <a:ext cx="8944354" cy="539570"/>
      </dsp:txXfrm>
    </dsp:sp>
    <dsp:sp modelId="{0A2B62C7-9AB3-483B-9A2B-8B1AD3512A3F}">
      <dsp:nvSpPr>
        <dsp:cNvPr id="0" name=""/>
        <dsp:cNvSpPr/>
      </dsp:nvSpPr>
      <dsp:spPr>
        <a:xfrm>
          <a:off x="2278816" y="4561195"/>
          <a:ext cx="9115265" cy="0"/>
        </a:xfrm>
        <a:prstGeom prst="line">
          <a:avLst/>
        </a:prstGeom>
        <a:solidFill>
          <a:schemeClr val="accent5">
            <a:hueOff val="0"/>
            <a:satOff val="0"/>
            <a:lumOff val="0"/>
            <a:alphaOff val="0"/>
          </a:schemeClr>
        </a:solidFill>
        <a:ln w="25400" cap="flat" cmpd="sng" algn="ctr">
          <a:solidFill>
            <a:schemeClr val="accent5">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4F4E-9145-4A8F-8280-96EE136A1DD3}">
      <dsp:nvSpPr>
        <dsp:cNvPr id="0" name=""/>
        <dsp:cNvSpPr/>
      </dsp:nvSpPr>
      <dsp:spPr>
        <a:xfrm>
          <a:off x="968573" y="335"/>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Commit</a:t>
          </a:r>
          <a:endParaRPr lang="en-US" sz="1400" kern="1200" dirty="0"/>
        </a:p>
      </dsp:txBody>
      <dsp:txXfrm>
        <a:off x="995878" y="27640"/>
        <a:ext cx="1499155" cy="877649"/>
      </dsp:txXfrm>
    </dsp:sp>
    <dsp:sp modelId="{E790A2F7-C977-4F09-A42B-753D762E24DC}">
      <dsp:nvSpPr>
        <dsp:cNvPr id="0" name=""/>
        <dsp:cNvSpPr/>
      </dsp:nvSpPr>
      <dsp:spPr>
        <a:xfrm>
          <a:off x="2659070" y="273798"/>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659070" y="350865"/>
        <a:ext cx="230579" cy="231199"/>
      </dsp:txXfrm>
    </dsp:sp>
    <dsp:sp modelId="{3B389ACB-CE0B-4B55-9CD0-AA6B3332B8D7}">
      <dsp:nvSpPr>
        <dsp:cNvPr id="0" name=""/>
        <dsp:cNvSpPr/>
      </dsp:nvSpPr>
      <dsp:spPr>
        <a:xfrm>
          <a:off x="3143845" y="335"/>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Deployment to QA Machine</a:t>
          </a:r>
          <a:endParaRPr lang="en-US" sz="1400" kern="1200" dirty="0"/>
        </a:p>
      </dsp:txBody>
      <dsp:txXfrm>
        <a:off x="3171150" y="27640"/>
        <a:ext cx="1499155" cy="877649"/>
      </dsp:txXfrm>
    </dsp:sp>
    <dsp:sp modelId="{A7A169DA-EF99-40B0-9B65-FF05804F07B7}">
      <dsp:nvSpPr>
        <dsp:cNvPr id="0" name=""/>
        <dsp:cNvSpPr/>
      </dsp:nvSpPr>
      <dsp:spPr>
        <a:xfrm>
          <a:off x="4834342" y="273798"/>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834342" y="350865"/>
        <a:ext cx="230579" cy="231199"/>
      </dsp:txXfrm>
    </dsp:sp>
    <dsp:sp modelId="{57DA8214-8C24-42B6-9CFB-988461D63488}">
      <dsp:nvSpPr>
        <dsp:cNvPr id="0" name=""/>
        <dsp:cNvSpPr/>
      </dsp:nvSpPr>
      <dsp:spPr>
        <a:xfrm>
          <a:off x="5319117" y="335"/>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Tests</a:t>
          </a:r>
          <a:endParaRPr lang="en-US" sz="1400" kern="1200" dirty="0"/>
        </a:p>
      </dsp:txBody>
      <dsp:txXfrm>
        <a:off x="5346422" y="27640"/>
        <a:ext cx="1499155" cy="877649"/>
      </dsp:txXfrm>
    </dsp:sp>
    <dsp:sp modelId="{DADAA18E-8F9E-4B83-8306-A6FEDF112D80}">
      <dsp:nvSpPr>
        <dsp:cNvPr id="0" name=""/>
        <dsp:cNvSpPr/>
      </dsp:nvSpPr>
      <dsp:spPr>
        <a:xfrm>
          <a:off x="7009614" y="273798"/>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7009614" y="350865"/>
        <a:ext cx="230579" cy="231199"/>
      </dsp:txXfrm>
    </dsp:sp>
    <dsp:sp modelId="{25DEBA00-2CE8-43F4-A505-48F5F35EA152}">
      <dsp:nvSpPr>
        <dsp:cNvPr id="0" name=""/>
        <dsp:cNvSpPr/>
      </dsp:nvSpPr>
      <dsp:spPr>
        <a:xfrm>
          <a:off x="7494389" y="335"/>
          <a:ext cx="1553765" cy="93225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Merge to Master</a:t>
          </a:r>
          <a:endParaRPr lang="en-US" sz="1400" kern="1200" dirty="0"/>
        </a:p>
      </dsp:txBody>
      <dsp:txXfrm>
        <a:off x="7521694" y="27640"/>
        <a:ext cx="1499155" cy="877649"/>
      </dsp:txXfrm>
    </dsp:sp>
    <dsp:sp modelId="{BDA32875-1150-4DC7-B132-0377F5940575}">
      <dsp:nvSpPr>
        <dsp:cNvPr id="0" name=""/>
        <dsp:cNvSpPr/>
      </dsp:nvSpPr>
      <dsp:spPr>
        <a:xfrm>
          <a:off x="9184886" y="273798"/>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9184886" y="350865"/>
        <a:ext cx="230579" cy="231199"/>
      </dsp:txXfrm>
    </dsp:sp>
    <dsp:sp modelId="{415F594B-B729-48BF-AD52-03B51568E0D2}">
      <dsp:nvSpPr>
        <dsp:cNvPr id="0" name=""/>
        <dsp:cNvSpPr/>
      </dsp:nvSpPr>
      <dsp:spPr>
        <a:xfrm>
          <a:off x="9669660" y="335"/>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Deployment to QA Machine</a:t>
          </a:r>
          <a:endParaRPr lang="en-US" sz="1400" kern="1200" dirty="0"/>
        </a:p>
      </dsp:txBody>
      <dsp:txXfrm>
        <a:off x="9696965" y="27640"/>
        <a:ext cx="1499155" cy="877649"/>
      </dsp:txXfrm>
    </dsp:sp>
    <dsp:sp modelId="{0ADF34B3-7CDF-490E-9BEB-B5893AA18CC4}">
      <dsp:nvSpPr>
        <dsp:cNvPr id="0" name=""/>
        <dsp:cNvSpPr/>
      </dsp:nvSpPr>
      <dsp:spPr>
        <a:xfrm rot="5400000">
          <a:off x="10281844" y="1041358"/>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0330944" y="1069326"/>
        <a:ext cx="231199" cy="230579"/>
      </dsp:txXfrm>
    </dsp:sp>
    <dsp:sp modelId="{BCAFF3DE-1150-481F-ACF6-8E09E51A0663}">
      <dsp:nvSpPr>
        <dsp:cNvPr id="0" name=""/>
        <dsp:cNvSpPr/>
      </dsp:nvSpPr>
      <dsp:spPr>
        <a:xfrm>
          <a:off x="9669660" y="1554101"/>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Tests</a:t>
          </a:r>
          <a:endParaRPr lang="en-US" sz="1400" kern="1200" dirty="0"/>
        </a:p>
      </dsp:txBody>
      <dsp:txXfrm>
        <a:off x="9696965" y="1581406"/>
        <a:ext cx="1499155" cy="877649"/>
      </dsp:txXfrm>
    </dsp:sp>
    <dsp:sp modelId="{4E55B1A4-E2FB-4582-AB2B-2983753EF70E}">
      <dsp:nvSpPr>
        <dsp:cNvPr id="0" name=""/>
        <dsp:cNvSpPr/>
      </dsp:nvSpPr>
      <dsp:spPr>
        <a:xfrm rot="10800000">
          <a:off x="9203531" y="1827564"/>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9302350" y="1904631"/>
        <a:ext cx="230579" cy="231199"/>
      </dsp:txXfrm>
    </dsp:sp>
    <dsp:sp modelId="{F62AC6AB-E5B2-42F9-8D9C-C546AA405BC4}">
      <dsp:nvSpPr>
        <dsp:cNvPr id="0" name=""/>
        <dsp:cNvSpPr/>
      </dsp:nvSpPr>
      <dsp:spPr>
        <a:xfrm>
          <a:off x="7494389" y="1554101"/>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Performance Tests</a:t>
          </a:r>
          <a:endParaRPr lang="en-US" sz="1400" kern="1200" dirty="0"/>
        </a:p>
      </dsp:txBody>
      <dsp:txXfrm>
        <a:off x="7521694" y="1581406"/>
        <a:ext cx="1499155" cy="877649"/>
      </dsp:txXfrm>
    </dsp:sp>
    <dsp:sp modelId="{6BAEE447-98AF-428B-ABB0-B53238C03A56}">
      <dsp:nvSpPr>
        <dsp:cNvPr id="0" name=""/>
        <dsp:cNvSpPr/>
      </dsp:nvSpPr>
      <dsp:spPr>
        <a:xfrm rot="10800000">
          <a:off x="7028259" y="1827564"/>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7127078" y="1904631"/>
        <a:ext cx="230579" cy="231199"/>
      </dsp:txXfrm>
    </dsp:sp>
    <dsp:sp modelId="{FCD0FC31-D54C-4DA5-BA00-477D0E58297C}">
      <dsp:nvSpPr>
        <dsp:cNvPr id="0" name=""/>
        <dsp:cNvSpPr/>
      </dsp:nvSpPr>
      <dsp:spPr>
        <a:xfrm>
          <a:off x="5319117" y="1554101"/>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Security Tests</a:t>
          </a:r>
          <a:endParaRPr lang="en-US" sz="1400" kern="1200" dirty="0"/>
        </a:p>
      </dsp:txBody>
      <dsp:txXfrm>
        <a:off x="5346422" y="1581406"/>
        <a:ext cx="1499155" cy="877649"/>
      </dsp:txXfrm>
    </dsp:sp>
    <dsp:sp modelId="{FE217A8A-D9A7-44CD-812B-DA44B544CEF9}">
      <dsp:nvSpPr>
        <dsp:cNvPr id="0" name=""/>
        <dsp:cNvSpPr/>
      </dsp:nvSpPr>
      <dsp:spPr>
        <a:xfrm rot="10800000">
          <a:off x="4852987" y="1827564"/>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951806" y="1904631"/>
        <a:ext cx="230579" cy="231199"/>
      </dsp:txXfrm>
    </dsp:sp>
    <dsp:sp modelId="{5E95947A-18AC-4534-88E1-FFDFCD0F9657}">
      <dsp:nvSpPr>
        <dsp:cNvPr id="0" name=""/>
        <dsp:cNvSpPr/>
      </dsp:nvSpPr>
      <dsp:spPr>
        <a:xfrm>
          <a:off x="3143845" y="1554101"/>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Static Code Review</a:t>
          </a:r>
          <a:endParaRPr lang="en-US" sz="1400" kern="1200" dirty="0"/>
        </a:p>
      </dsp:txBody>
      <dsp:txXfrm>
        <a:off x="3171150" y="1581406"/>
        <a:ext cx="1499155" cy="877649"/>
      </dsp:txXfrm>
    </dsp:sp>
    <dsp:sp modelId="{C7E79F8D-4017-47F0-9576-40E53A0857A4}">
      <dsp:nvSpPr>
        <dsp:cNvPr id="0" name=""/>
        <dsp:cNvSpPr/>
      </dsp:nvSpPr>
      <dsp:spPr>
        <a:xfrm rot="10800000">
          <a:off x="2677715" y="1827564"/>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776534" y="1904631"/>
        <a:ext cx="230579" cy="231199"/>
      </dsp:txXfrm>
    </dsp:sp>
    <dsp:sp modelId="{3C323AA5-F49B-4CB1-8B25-37249C8EE629}">
      <dsp:nvSpPr>
        <dsp:cNvPr id="0" name=""/>
        <dsp:cNvSpPr/>
      </dsp:nvSpPr>
      <dsp:spPr>
        <a:xfrm>
          <a:off x="968573" y="1554101"/>
          <a:ext cx="1553765" cy="93225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Create Release Branch</a:t>
          </a:r>
          <a:endParaRPr lang="en-US" sz="1400" kern="1200" dirty="0"/>
        </a:p>
      </dsp:txBody>
      <dsp:txXfrm>
        <a:off x="995878" y="1581406"/>
        <a:ext cx="1499155" cy="877649"/>
      </dsp:txXfrm>
    </dsp:sp>
    <dsp:sp modelId="{4AF6D028-79F0-4F66-B416-8F0DCAB575C7}">
      <dsp:nvSpPr>
        <dsp:cNvPr id="0" name=""/>
        <dsp:cNvSpPr/>
      </dsp:nvSpPr>
      <dsp:spPr>
        <a:xfrm rot="5400000">
          <a:off x="1580757" y="2595124"/>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629857" y="2623092"/>
        <a:ext cx="231199" cy="230579"/>
      </dsp:txXfrm>
    </dsp:sp>
    <dsp:sp modelId="{5ABE5D4E-4C42-4234-A004-5CDD82159327}">
      <dsp:nvSpPr>
        <dsp:cNvPr id="0" name=""/>
        <dsp:cNvSpPr/>
      </dsp:nvSpPr>
      <dsp:spPr>
        <a:xfrm>
          <a:off x="968573" y="3107867"/>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Setup Creation for Fresh Installation</a:t>
          </a:r>
          <a:endParaRPr lang="en-US" sz="1400" kern="1200" dirty="0"/>
        </a:p>
      </dsp:txBody>
      <dsp:txXfrm>
        <a:off x="995878" y="3135172"/>
        <a:ext cx="1499155" cy="877649"/>
      </dsp:txXfrm>
    </dsp:sp>
    <dsp:sp modelId="{CA728F3B-F510-468B-A184-E433BF4D06D4}">
      <dsp:nvSpPr>
        <dsp:cNvPr id="0" name=""/>
        <dsp:cNvSpPr/>
      </dsp:nvSpPr>
      <dsp:spPr>
        <a:xfrm>
          <a:off x="2659070" y="3381329"/>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659070" y="3458396"/>
        <a:ext cx="230579" cy="231199"/>
      </dsp:txXfrm>
    </dsp:sp>
    <dsp:sp modelId="{FA924224-2CAA-4724-887E-6BEA7B6E9627}">
      <dsp:nvSpPr>
        <dsp:cNvPr id="0" name=""/>
        <dsp:cNvSpPr/>
      </dsp:nvSpPr>
      <dsp:spPr>
        <a:xfrm>
          <a:off x="3143845" y="3107867"/>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Deployment to Staging Environment through Setup</a:t>
          </a:r>
          <a:endParaRPr lang="en-US" sz="1400" kern="1200" dirty="0"/>
        </a:p>
      </dsp:txBody>
      <dsp:txXfrm>
        <a:off x="3171150" y="3135172"/>
        <a:ext cx="1499155" cy="877649"/>
      </dsp:txXfrm>
    </dsp:sp>
    <dsp:sp modelId="{CDB2E811-8794-4244-A01D-F49F2D0D0FB0}">
      <dsp:nvSpPr>
        <dsp:cNvPr id="0" name=""/>
        <dsp:cNvSpPr/>
      </dsp:nvSpPr>
      <dsp:spPr>
        <a:xfrm>
          <a:off x="4834342" y="3381329"/>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4834342" y="3458396"/>
        <a:ext cx="230579" cy="231199"/>
      </dsp:txXfrm>
    </dsp:sp>
    <dsp:sp modelId="{85A32721-C5AB-44C0-BF13-529DCAEEC407}">
      <dsp:nvSpPr>
        <dsp:cNvPr id="0" name=""/>
        <dsp:cNvSpPr/>
      </dsp:nvSpPr>
      <dsp:spPr>
        <a:xfrm>
          <a:off x="5319117" y="3107867"/>
          <a:ext cx="1553765" cy="932259"/>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Smoke Test and Demonstration</a:t>
          </a:r>
          <a:endParaRPr lang="en-US" sz="1400" kern="1200" dirty="0"/>
        </a:p>
      </dsp:txBody>
      <dsp:txXfrm>
        <a:off x="5346422" y="3135172"/>
        <a:ext cx="1499155" cy="877649"/>
      </dsp:txXfrm>
    </dsp:sp>
    <dsp:sp modelId="{E17478ED-EF93-488F-A84C-EC08C502ED99}">
      <dsp:nvSpPr>
        <dsp:cNvPr id="0" name=""/>
        <dsp:cNvSpPr/>
      </dsp:nvSpPr>
      <dsp:spPr>
        <a:xfrm>
          <a:off x="7009614" y="3381329"/>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7009614" y="3458396"/>
        <a:ext cx="230579" cy="231199"/>
      </dsp:txXfrm>
    </dsp:sp>
    <dsp:sp modelId="{0E49FC46-53BE-4389-99AD-E8D1DDDDE437}">
      <dsp:nvSpPr>
        <dsp:cNvPr id="0" name=""/>
        <dsp:cNvSpPr/>
      </dsp:nvSpPr>
      <dsp:spPr>
        <a:xfrm>
          <a:off x="7494389" y="3107867"/>
          <a:ext cx="1553765" cy="93225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Setup Execution and Product Configuration on SIT Environment</a:t>
          </a:r>
          <a:endParaRPr lang="en-US" sz="1400" kern="1200" dirty="0"/>
        </a:p>
      </dsp:txBody>
      <dsp:txXfrm>
        <a:off x="7521694" y="3135172"/>
        <a:ext cx="1499155" cy="877649"/>
      </dsp:txXfrm>
    </dsp:sp>
    <dsp:sp modelId="{97097DB5-D66C-46CE-BFC0-28FE32CA4EF9}">
      <dsp:nvSpPr>
        <dsp:cNvPr id="0" name=""/>
        <dsp:cNvSpPr/>
      </dsp:nvSpPr>
      <dsp:spPr>
        <a:xfrm>
          <a:off x="9184886" y="3381329"/>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9184886" y="3458396"/>
        <a:ext cx="230579" cy="231199"/>
      </dsp:txXfrm>
    </dsp:sp>
    <dsp:sp modelId="{9E3773B7-0B82-489F-9484-093BABF56A05}">
      <dsp:nvSpPr>
        <dsp:cNvPr id="0" name=""/>
        <dsp:cNvSpPr/>
      </dsp:nvSpPr>
      <dsp:spPr>
        <a:xfrm>
          <a:off x="9669660" y="3107867"/>
          <a:ext cx="1553765" cy="93225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 Manual Testing on SIT Environment</a:t>
          </a:r>
          <a:endParaRPr lang="en-US" sz="1400" kern="1200" dirty="0"/>
        </a:p>
      </dsp:txBody>
      <dsp:txXfrm>
        <a:off x="9696965" y="3135172"/>
        <a:ext cx="1499155" cy="877649"/>
      </dsp:txXfrm>
    </dsp:sp>
    <dsp:sp modelId="{1A7B8077-37BB-48A3-B425-AEBA60EEAA0E}">
      <dsp:nvSpPr>
        <dsp:cNvPr id="0" name=""/>
        <dsp:cNvSpPr/>
      </dsp:nvSpPr>
      <dsp:spPr>
        <a:xfrm rot="5400000">
          <a:off x="10281844" y="4148890"/>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10330944" y="4176858"/>
        <a:ext cx="231199" cy="230579"/>
      </dsp:txXfrm>
    </dsp:sp>
    <dsp:sp modelId="{AA694B7A-5272-4C55-BB41-63FEA95C28BB}">
      <dsp:nvSpPr>
        <dsp:cNvPr id="0" name=""/>
        <dsp:cNvSpPr/>
      </dsp:nvSpPr>
      <dsp:spPr>
        <a:xfrm>
          <a:off x="9669660" y="4661632"/>
          <a:ext cx="1553765" cy="93225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Setup Execution and Product Configuration on UAT Environment</a:t>
          </a:r>
          <a:endParaRPr lang="en-US" sz="1400" kern="1200" dirty="0"/>
        </a:p>
      </dsp:txBody>
      <dsp:txXfrm>
        <a:off x="9696965" y="4688937"/>
        <a:ext cx="1499155" cy="877649"/>
      </dsp:txXfrm>
    </dsp:sp>
    <dsp:sp modelId="{3D8F6936-0267-49EC-991D-410A7A717792}">
      <dsp:nvSpPr>
        <dsp:cNvPr id="0" name=""/>
        <dsp:cNvSpPr/>
      </dsp:nvSpPr>
      <dsp:spPr>
        <a:xfrm rot="10800000">
          <a:off x="9203531" y="4935095"/>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9302350" y="5012162"/>
        <a:ext cx="230579" cy="231199"/>
      </dsp:txXfrm>
    </dsp:sp>
    <dsp:sp modelId="{87C9707F-47BB-431D-8576-AD750FB5CF6A}">
      <dsp:nvSpPr>
        <dsp:cNvPr id="0" name=""/>
        <dsp:cNvSpPr/>
      </dsp:nvSpPr>
      <dsp:spPr>
        <a:xfrm>
          <a:off x="7494389" y="4661632"/>
          <a:ext cx="1553765" cy="93225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 Manual Testing on UAT Environment</a:t>
          </a:r>
          <a:endParaRPr lang="en-US" sz="1400" kern="1200" dirty="0"/>
        </a:p>
      </dsp:txBody>
      <dsp:txXfrm>
        <a:off x="7521694" y="4688937"/>
        <a:ext cx="1499155" cy="877649"/>
      </dsp:txXfrm>
    </dsp:sp>
    <dsp:sp modelId="{F447E32D-EE9A-4D00-AC56-3C5A91E09ADE}">
      <dsp:nvSpPr>
        <dsp:cNvPr id="0" name=""/>
        <dsp:cNvSpPr/>
      </dsp:nvSpPr>
      <dsp:spPr>
        <a:xfrm rot="10800000">
          <a:off x="7028259" y="4935095"/>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7127078" y="5012162"/>
        <a:ext cx="230579" cy="231199"/>
      </dsp:txXfrm>
    </dsp:sp>
    <dsp:sp modelId="{51FF1CA1-1306-4CD8-8546-0FD5F1A0CC80}">
      <dsp:nvSpPr>
        <dsp:cNvPr id="0" name=""/>
        <dsp:cNvSpPr/>
      </dsp:nvSpPr>
      <dsp:spPr>
        <a:xfrm>
          <a:off x="5319117" y="4661632"/>
          <a:ext cx="1553765" cy="93225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Setup Execution and Product Configuration on Production</a:t>
          </a:r>
          <a:endParaRPr lang="en-US" sz="1400" kern="1200" dirty="0"/>
        </a:p>
      </dsp:txBody>
      <dsp:txXfrm>
        <a:off x="5346422" y="4688937"/>
        <a:ext cx="1499155" cy="877649"/>
      </dsp:txXfrm>
    </dsp:sp>
    <dsp:sp modelId="{78083639-35B2-4C31-BF2D-A4C90B1D70A2}">
      <dsp:nvSpPr>
        <dsp:cNvPr id="0" name=""/>
        <dsp:cNvSpPr/>
      </dsp:nvSpPr>
      <dsp:spPr>
        <a:xfrm rot="10800000">
          <a:off x="4852987" y="4935095"/>
          <a:ext cx="329398" cy="385333"/>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4951806" y="5012162"/>
        <a:ext cx="230579" cy="231199"/>
      </dsp:txXfrm>
    </dsp:sp>
    <dsp:sp modelId="{ADF35FC7-A6BD-43EC-81DF-7EC28162A55F}">
      <dsp:nvSpPr>
        <dsp:cNvPr id="0" name=""/>
        <dsp:cNvSpPr/>
      </dsp:nvSpPr>
      <dsp:spPr>
        <a:xfrm>
          <a:off x="3143845" y="4661632"/>
          <a:ext cx="1553765" cy="932259"/>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Monitoring on Production</a:t>
          </a:r>
          <a:endParaRPr lang="en-US" sz="1400" kern="1200" dirty="0"/>
        </a:p>
      </dsp:txBody>
      <dsp:txXfrm>
        <a:off x="3171150" y="4688937"/>
        <a:ext cx="1499155" cy="8776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84F4E-9145-4A8F-8280-96EE136A1DD3}">
      <dsp:nvSpPr>
        <dsp:cNvPr id="0" name=""/>
        <dsp:cNvSpPr/>
      </dsp:nvSpPr>
      <dsp:spPr>
        <a:xfrm>
          <a:off x="992746" y="5208"/>
          <a:ext cx="1518731" cy="911238"/>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Commit</a:t>
          </a:r>
          <a:endParaRPr lang="en-US" sz="1400" kern="1200" dirty="0"/>
        </a:p>
      </dsp:txBody>
      <dsp:txXfrm>
        <a:off x="1019435" y="31897"/>
        <a:ext cx="1465353" cy="857860"/>
      </dsp:txXfrm>
    </dsp:sp>
    <dsp:sp modelId="{E790A2F7-C977-4F09-A42B-753D762E24DC}">
      <dsp:nvSpPr>
        <dsp:cNvPr id="0" name=""/>
        <dsp:cNvSpPr/>
      </dsp:nvSpPr>
      <dsp:spPr>
        <a:xfrm>
          <a:off x="2645125" y="272504"/>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2645125" y="347833"/>
        <a:ext cx="225380" cy="225987"/>
      </dsp:txXfrm>
    </dsp:sp>
    <dsp:sp modelId="{3B389ACB-CE0B-4B55-9CD0-AA6B3332B8D7}">
      <dsp:nvSpPr>
        <dsp:cNvPr id="0" name=""/>
        <dsp:cNvSpPr/>
      </dsp:nvSpPr>
      <dsp:spPr>
        <a:xfrm>
          <a:off x="3118969" y="5208"/>
          <a:ext cx="1518731" cy="911238"/>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Deployment to QA Machine</a:t>
          </a:r>
          <a:endParaRPr lang="en-US" sz="1400" kern="1200" dirty="0"/>
        </a:p>
      </dsp:txBody>
      <dsp:txXfrm>
        <a:off x="3145658" y="31897"/>
        <a:ext cx="1465353" cy="857860"/>
      </dsp:txXfrm>
    </dsp:sp>
    <dsp:sp modelId="{A7A169DA-EF99-40B0-9B65-FF05804F07B7}">
      <dsp:nvSpPr>
        <dsp:cNvPr id="0" name=""/>
        <dsp:cNvSpPr/>
      </dsp:nvSpPr>
      <dsp:spPr>
        <a:xfrm>
          <a:off x="4771349" y="272504"/>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4771349" y="347833"/>
        <a:ext cx="225380" cy="225987"/>
      </dsp:txXfrm>
    </dsp:sp>
    <dsp:sp modelId="{57DA8214-8C24-42B6-9CFB-988461D63488}">
      <dsp:nvSpPr>
        <dsp:cNvPr id="0" name=""/>
        <dsp:cNvSpPr/>
      </dsp:nvSpPr>
      <dsp:spPr>
        <a:xfrm>
          <a:off x="5245193" y="5208"/>
          <a:ext cx="1518731" cy="911238"/>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Tests</a:t>
          </a:r>
          <a:endParaRPr lang="en-US" sz="1400" kern="1200" dirty="0"/>
        </a:p>
      </dsp:txBody>
      <dsp:txXfrm>
        <a:off x="5271882" y="31897"/>
        <a:ext cx="1465353" cy="857860"/>
      </dsp:txXfrm>
    </dsp:sp>
    <dsp:sp modelId="{DADAA18E-8F9E-4B83-8306-A6FEDF112D80}">
      <dsp:nvSpPr>
        <dsp:cNvPr id="0" name=""/>
        <dsp:cNvSpPr/>
      </dsp:nvSpPr>
      <dsp:spPr>
        <a:xfrm>
          <a:off x="6897573" y="272504"/>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6897573" y="347833"/>
        <a:ext cx="225380" cy="225987"/>
      </dsp:txXfrm>
    </dsp:sp>
    <dsp:sp modelId="{29167EEC-C2CC-4D74-92D7-42D83298024F}">
      <dsp:nvSpPr>
        <dsp:cNvPr id="0" name=""/>
        <dsp:cNvSpPr/>
      </dsp:nvSpPr>
      <dsp:spPr>
        <a:xfrm>
          <a:off x="7371417" y="5208"/>
          <a:ext cx="1518731" cy="911238"/>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Create tag in Release Branch</a:t>
          </a:r>
          <a:endParaRPr lang="en-US" sz="1400" kern="1200" dirty="0"/>
        </a:p>
      </dsp:txBody>
      <dsp:txXfrm>
        <a:off x="7398106" y="31897"/>
        <a:ext cx="1465353" cy="857860"/>
      </dsp:txXfrm>
    </dsp:sp>
    <dsp:sp modelId="{CC11E38D-8490-4783-9A85-BA9A6B3FE7AF}">
      <dsp:nvSpPr>
        <dsp:cNvPr id="0" name=""/>
        <dsp:cNvSpPr/>
      </dsp:nvSpPr>
      <dsp:spPr>
        <a:xfrm>
          <a:off x="9023797" y="272504"/>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9023797" y="347833"/>
        <a:ext cx="225380" cy="225987"/>
      </dsp:txXfrm>
    </dsp:sp>
    <dsp:sp modelId="{9ACA8FF7-DBDD-4882-94C7-A5D77C51046F}">
      <dsp:nvSpPr>
        <dsp:cNvPr id="0" name=""/>
        <dsp:cNvSpPr/>
      </dsp:nvSpPr>
      <dsp:spPr>
        <a:xfrm>
          <a:off x="9497641" y="5208"/>
          <a:ext cx="1518731" cy="911238"/>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Email to cicd@tpsonline.com</a:t>
          </a:r>
          <a:endParaRPr lang="en-US" sz="1400" kern="1200" dirty="0"/>
        </a:p>
      </dsp:txBody>
      <dsp:txXfrm>
        <a:off x="9524330" y="31897"/>
        <a:ext cx="1465353" cy="857860"/>
      </dsp:txXfrm>
    </dsp:sp>
    <dsp:sp modelId="{B78AEF44-D9D3-4500-9F4B-861F6AB14E7B}">
      <dsp:nvSpPr>
        <dsp:cNvPr id="0" name=""/>
        <dsp:cNvSpPr/>
      </dsp:nvSpPr>
      <dsp:spPr>
        <a:xfrm rot="5400000">
          <a:off x="10096021" y="1022758"/>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10144014" y="1050095"/>
        <a:ext cx="225987" cy="225380"/>
      </dsp:txXfrm>
    </dsp:sp>
    <dsp:sp modelId="{F9F504B6-E93B-4DC7-A21D-3E36277529D2}">
      <dsp:nvSpPr>
        <dsp:cNvPr id="0" name=""/>
        <dsp:cNvSpPr/>
      </dsp:nvSpPr>
      <dsp:spPr>
        <a:xfrm>
          <a:off x="9497641" y="1523939"/>
          <a:ext cx="1518731" cy="911238"/>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Patch Creation and Alert</a:t>
          </a:r>
          <a:endParaRPr lang="en-US" sz="1400" kern="1200" dirty="0"/>
        </a:p>
      </dsp:txBody>
      <dsp:txXfrm>
        <a:off x="9524330" y="1550628"/>
        <a:ext cx="1465353" cy="857860"/>
      </dsp:txXfrm>
    </dsp:sp>
    <dsp:sp modelId="{DDC88519-FFA9-43A1-8325-923F42F7E54C}">
      <dsp:nvSpPr>
        <dsp:cNvPr id="0" name=""/>
        <dsp:cNvSpPr/>
      </dsp:nvSpPr>
      <dsp:spPr>
        <a:xfrm rot="10800000">
          <a:off x="9042022" y="1791236"/>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9138613" y="1866565"/>
        <a:ext cx="225380" cy="225987"/>
      </dsp:txXfrm>
    </dsp:sp>
    <dsp:sp modelId="{B663D57D-DC08-4A1D-A51B-AE49F68D5B69}">
      <dsp:nvSpPr>
        <dsp:cNvPr id="0" name=""/>
        <dsp:cNvSpPr/>
      </dsp:nvSpPr>
      <dsp:spPr>
        <a:xfrm>
          <a:off x="7371417" y="1523939"/>
          <a:ext cx="1518731" cy="911238"/>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Patch Execution on SIT Environment</a:t>
          </a:r>
          <a:endParaRPr lang="en-US" sz="1400" kern="1200" dirty="0"/>
        </a:p>
      </dsp:txBody>
      <dsp:txXfrm>
        <a:off x="7398106" y="1550628"/>
        <a:ext cx="1465353" cy="857860"/>
      </dsp:txXfrm>
    </dsp:sp>
    <dsp:sp modelId="{6EEA4D3E-E4C5-40C6-B7CB-56D9ACFDEB0E}">
      <dsp:nvSpPr>
        <dsp:cNvPr id="0" name=""/>
        <dsp:cNvSpPr/>
      </dsp:nvSpPr>
      <dsp:spPr>
        <a:xfrm rot="10800000">
          <a:off x="6915798" y="1791236"/>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7012389" y="1866565"/>
        <a:ext cx="225380" cy="225987"/>
      </dsp:txXfrm>
    </dsp:sp>
    <dsp:sp modelId="{5D7B8973-440A-4CDD-A2FB-6C2E2E5A78C2}">
      <dsp:nvSpPr>
        <dsp:cNvPr id="0" name=""/>
        <dsp:cNvSpPr/>
      </dsp:nvSpPr>
      <dsp:spPr>
        <a:xfrm>
          <a:off x="5245193" y="1523939"/>
          <a:ext cx="1518731" cy="911238"/>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 Manual Testing on SIT Environment</a:t>
          </a:r>
          <a:endParaRPr lang="en-US" sz="1400" kern="1200" dirty="0"/>
        </a:p>
      </dsp:txBody>
      <dsp:txXfrm>
        <a:off x="5271882" y="1550628"/>
        <a:ext cx="1465353" cy="857860"/>
      </dsp:txXfrm>
    </dsp:sp>
    <dsp:sp modelId="{BE1FA2BC-55CC-48C9-A282-583796CA90A8}">
      <dsp:nvSpPr>
        <dsp:cNvPr id="0" name=""/>
        <dsp:cNvSpPr/>
      </dsp:nvSpPr>
      <dsp:spPr>
        <a:xfrm rot="10800000">
          <a:off x="4789574" y="1791236"/>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4886165" y="1866565"/>
        <a:ext cx="225380" cy="225987"/>
      </dsp:txXfrm>
    </dsp:sp>
    <dsp:sp modelId="{B20FB3B4-E35F-4AAE-855B-886EBA890A9C}">
      <dsp:nvSpPr>
        <dsp:cNvPr id="0" name=""/>
        <dsp:cNvSpPr/>
      </dsp:nvSpPr>
      <dsp:spPr>
        <a:xfrm>
          <a:off x="3118969" y="1523939"/>
          <a:ext cx="1518731" cy="911238"/>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Patch Execution on UAT Environment</a:t>
          </a:r>
          <a:endParaRPr lang="en-US" sz="1400" kern="1200" dirty="0"/>
        </a:p>
      </dsp:txBody>
      <dsp:txXfrm>
        <a:off x="3145658" y="1550628"/>
        <a:ext cx="1465353" cy="857860"/>
      </dsp:txXfrm>
    </dsp:sp>
    <dsp:sp modelId="{BAAC5A2C-CF7F-419B-A8F6-A6BA00E5D149}">
      <dsp:nvSpPr>
        <dsp:cNvPr id="0" name=""/>
        <dsp:cNvSpPr/>
      </dsp:nvSpPr>
      <dsp:spPr>
        <a:xfrm rot="10800000">
          <a:off x="2663350" y="1791236"/>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10800000">
        <a:off x="2759941" y="1866565"/>
        <a:ext cx="225380" cy="225987"/>
      </dsp:txXfrm>
    </dsp:sp>
    <dsp:sp modelId="{35EDE1BB-D94B-4EFB-B100-5DE213512F0B}">
      <dsp:nvSpPr>
        <dsp:cNvPr id="0" name=""/>
        <dsp:cNvSpPr/>
      </dsp:nvSpPr>
      <dsp:spPr>
        <a:xfrm>
          <a:off x="992746" y="1523939"/>
          <a:ext cx="1518731" cy="911238"/>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 Manual Testing on UAT Environment</a:t>
          </a:r>
          <a:endParaRPr lang="en-US" sz="1400" kern="1200" dirty="0"/>
        </a:p>
      </dsp:txBody>
      <dsp:txXfrm>
        <a:off x="1019435" y="1550628"/>
        <a:ext cx="1465353" cy="857860"/>
      </dsp:txXfrm>
    </dsp:sp>
    <dsp:sp modelId="{FD356A65-C7BF-4892-9F44-A0B78B682F2E}">
      <dsp:nvSpPr>
        <dsp:cNvPr id="0" name=""/>
        <dsp:cNvSpPr/>
      </dsp:nvSpPr>
      <dsp:spPr>
        <a:xfrm rot="5400000">
          <a:off x="1591126" y="2541489"/>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1639119" y="2568826"/>
        <a:ext cx="225987" cy="225380"/>
      </dsp:txXfrm>
    </dsp:sp>
    <dsp:sp modelId="{57E1F529-BCEF-4212-BD13-9B4D1D80657A}">
      <dsp:nvSpPr>
        <dsp:cNvPr id="0" name=""/>
        <dsp:cNvSpPr/>
      </dsp:nvSpPr>
      <dsp:spPr>
        <a:xfrm>
          <a:off x="992746" y="3042670"/>
          <a:ext cx="1518731" cy="911238"/>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Patch Execution on Production</a:t>
          </a:r>
          <a:endParaRPr lang="en-US" sz="1400" kern="1200" dirty="0"/>
        </a:p>
      </dsp:txBody>
      <dsp:txXfrm>
        <a:off x="1019435" y="3069359"/>
        <a:ext cx="1465353" cy="857860"/>
      </dsp:txXfrm>
    </dsp:sp>
    <dsp:sp modelId="{9643DE6A-1FC3-45DD-805D-B583CFE0C353}">
      <dsp:nvSpPr>
        <dsp:cNvPr id="0" name=""/>
        <dsp:cNvSpPr/>
      </dsp:nvSpPr>
      <dsp:spPr>
        <a:xfrm>
          <a:off x="2645125" y="3309967"/>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2645125" y="3385296"/>
        <a:ext cx="225380" cy="225987"/>
      </dsp:txXfrm>
    </dsp:sp>
    <dsp:sp modelId="{C1977961-F3C1-401F-AE87-4A8F72DF7740}">
      <dsp:nvSpPr>
        <dsp:cNvPr id="0" name=""/>
        <dsp:cNvSpPr/>
      </dsp:nvSpPr>
      <dsp:spPr>
        <a:xfrm>
          <a:off x="3118969" y="3042670"/>
          <a:ext cx="1518731" cy="911238"/>
        </a:xfrm>
        <a:prstGeom prst="roundRect">
          <a:avLst>
            <a:gd name="adj" fmla="val 10000"/>
          </a:avLst>
        </a:prstGeom>
        <a:solidFill>
          <a:srgbClr val="FFC00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Monitoring on Production</a:t>
          </a:r>
          <a:endParaRPr lang="en-US" sz="1400" kern="1200" dirty="0"/>
        </a:p>
      </dsp:txBody>
      <dsp:txXfrm>
        <a:off x="3145658" y="3069359"/>
        <a:ext cx="1465353" cy="857860"/>
      </dsp:txXfrm>
    </dsp:sp>
    <dsp:sp modelId="{0DEF72C0-5FA9-42C0-92E8-ADE203674B8F}">
      <dsp:nvSpPr>
        <dsp:cNvPr id="0" name=""/>
        <dsp:cNvSpPr/>
      </dsp:nvSpPr>
      <dsp:spPr>
        <a:xfrm>
          <a:off x="4771349" y="3309967"/>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4771349" y="3385296"/>
        <a:ext cx="225380" cy="225987"/>
      </dsp:txXfrm>
    </dsp:sp>
    <dsp:sp modelId="{415F594B-B729-48BF-AD52-03B51568E0D2}">
      <dsp:nvSpPr>
        <dsp:cNvPr id="0" name=""/>
        <dsp:cNvSpPr/>
      </dsp:nvSpPr>
      <dsp:spPr>
        <a:xfrm>
          <a:off x="5245193" y="3042670"/>
          <a:ext cx="1518731" cy="911238"/>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Deployment to QA Machine</a:t>
          </a:r>
          <a:endParaRPr lang="en-US" sz="1400" kern="1200" dirty="0"/>
        </a:p>
      </dsp:txBody>
      <dsp:txXfrm>
        <a:off x="5271882" y="3069359"/>
        <a:ext cx="1465353" cy="857860"/>
      </dsp:txXfrm>
    </dsp:sp>
    <dsp:sp modelId="{0ADF34B3-7CDF-490E-9BEB-B5893AA18CC4}">
      <dsp:nvSpPr>
        <dsp:cNvPr id="0" name=""/>
        <dsp:cNvSpPr/>
      </dsp:nvSpPr>
      <dsp:spPr>
        <a:xfrm>
          <a:off x="6897573" y="3309967"/>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6897573" y="3385296"/>
        <a:ext cx="225380" cy="225987"/>
      </dsp:txXfrm>
    </dsp:sp>
    <dsp:sp modelId="{BCAFF3DE-1150-481F-ACF6-8E09E51A0663}">
      <dsp:nvSpPr>
        <dsp:cNvPr id="0" name=""/>
        <dsp:cNvSpPr/>
      </dsp:nvSpPr>
      <dsp:spPr>
        <a:xfrm>
          <a:off x="7371417" y="3042670"/>
          <a:ext cx="1518731" cy="911238"/>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Automated Tests</a:t>
          </a:r>
          <a:endParaRPr lang="en-US" sz="1400" kern="1200" dirty="0"/>
        </a:p>
      </dsp:txBody>
      <dsp:txXfrm>
        <a:off x="7398106" y="3069359"/>
        <a:ext cx="1465353" cy="857860"/>
      </dsp:txXfrm>
    </dsp:sp>
    <dsp:sp modelId="{4E55B1A4-E2FB-4582-AB2B-2983753EF70E}">
      <dsp:nvSpPr>
        <dsp:cNvPr id="0" name=""/>
        <dsp:cNvSpPr/>
      </dsp:nvSpPr>
      <dsp:spPr>
        <a:xfrm>
          <a:off x="9023797" y="3309967"/>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a:off x="9023797" y="3385296"/>
        <a:ext cx="225380" cy="225987"/>
      </dsp:txXfrm>
    </dsp:sp>
    <dsp:sp modelId="{F62AC6AB-E5B2-42F9-8D9C-C546AA405BC4}">
      <dsp:nvSpPr>
        <dsp:cNvPr id="0" name=""/>
        <dsp:cNvSpPr/>
      </dsp:nvSpPr>
      <dsp:spPr>
        <a:xfrm>
          <a:off x="9497641" y="3042670"/>
          <a:ext cx="1518731" cy="911238"/>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Merge to Master</a:t>
          </a:r>
          <a:endParaRPr lang="en-US" sz="1400" kern="1200" dirty="0"/>
        </a:p>
      </dsp:txBody>
      <dsp:txXfrm>
        <a:off x="9524330" y="3069359"/>
        <a:ext cx="1465353" cy="857860"/>
      </dsp:txXfrm>
    </dsp:sp>
    <dsp:sp modelId="{6BAEE447-98AF-428B-ABB0-B53238C03A56}">
      <dsp:nvSpPr>
        <dsp:cNvPr id="0" name=""/>
        <dsp:cNvSpPr/>
      </dsp:nvSpPr>
      <dsp:spPr>
        <a:xfrm rot="5400000">
          <a:off x="10096021" y="4060220"/>
          <a:ext cx="321971" cy="376645"/>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10144014" y="4087557"/>
        <a:ext cx="225987" cy="225380"/>
      </dsp:txXfrm>
    </dsp:sp>
    <dsp:sp modelId="{FCD0FC31-D54C-4DA5-BA00-477D0E58297C}">
      <dsp:nvSpPr>
        <dsp:cNvPr id="0" name=""/>
        <dsp:cNvSpPr/>
      </dsp:nvSpPr>
      <dsp:spPr>
        <a:xfrm>
          <a:off x="9497641" y="4561402"/>
          <a:ext cx="1518731" cy="911238"/>
        </a:xfrm>
        <a:prstGeom prst="roundRect">
          <a:avLst>
            <a:gd name="adj" fmla="val 10000"/>
          </a:avLst>
        </a:prstGeom>
        <a:solidFill>
          <a:srgbClr val="92D050"/>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Repeat Release Cycle</a:t>
          </a:r>
          <a:endParaRPr lang="en-US" sz="1400" kern="1200" dirty="0"/>
        </a:p>
      </dsp:txBody>
      <dsp:txXfrm>
        <a:off x="9524330" y="4588091"/>
        <a:ext cx="1465353" cy="85786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1141D-7AEB-44FF-9ADC-89FB2A62B749}">
      <dsp:nvSpPr>
        <dsp:cNvPr id="0" name=""/>
        <dsp:cNvSpPr/>
      </dsp:nvSpPr>
      <dsp:spPr>
        <a:xfrm>
          <a:off x="-5232059" y="-801710"/>
          <a:ext cx="6233135" cy="6233135"/>
        </a:xfrm>
        <a:prstGeom prst="blockArc">
          <a:avLst>
            <a:gd name="adj1" fmla="val 18900000"/>
            <a:gd name="adj2" fmla="val 2700000"/>
            <a:gd name="adj3" fmla="val 347"/>
          </a:avLst>
        </a:prstGeom>
        <a:noFill/>
        <a:ln w="25400" cap="flat" cmpd="sng" algn="ctr">
          <a:solidFill>
            <a:schemeClr val="accent2">
              <a:hueOff val="0"/>
              <a:satOff val="0"/>
              <a:lumOff val="0"/>
              <a:alphaOff val="0"/>
            </a:schemeClr>
          </a:solidFill>
          <a:prstDash val="solid"/>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E8CA4332-2CE6-40EE-9906-C6E572F3FC6C}">
      <dsp:nvSpPr>
        <dsp:cNvPr id="0" name=""/>
        <dsp:cNvSpPr/>
      </dsp:nvSpPr>
      <dsp:spPr>
        <a:xfrm>
          <a:off x="324774" y="210466"/>
          <a:ext cx="9684876" cy="420748"/>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33969" tIns="58420" rIns="58420" bIns="58420" numCol="1" spcCol="1270" anchor="ctr" anchorCtr="0">
          <a:noAutofit/>
        </a:bodyPr>
        <a:lstStyle/>
        <a:p>
          <a:pPr lvl="0" algn="l" defTabSz="1022350" rtl="0">
            <a:lnSpc>
              <a:spcPct val="90000"/>
            </a:lnSpc>
            <a:spcBef>
              <a:spcPct val="0"/>
            </a:spcBef>
            <a:spcAft>
              <a:spcPct val="35000"/>
            </a:spcAft>
          </a:pPr>
          <a:r>
            <a:rPr lang="en-US" sz="2300" b="0" i="0" kern="1200" smtClean="0"/>
            <a:t>Faster Time to Market</a:t>
          </a:r>
          <a:endParaRPr lang="en-US" sz="2300" kern="1200"/>
        </a:p>
      </dsp:txBody>
      <dsp:txXfrm>
        <a:off x="324774" y="210466"/>
        <a:ext cx="9684876" cy="420748"/>
      </dsp:txXfrm>
    </dsp:sp>
    <dsp:sp modelId="{23607D5A-A5A2-4514-8B11-D836F75A8EB4}">
      <dsp:nvSpPr>
        <dsp:cNvPr id="0" name=""/>
        <dsp:cNvSpPr/>
      </dsp:nvSpPr>
      <dsp:spPr>
        <a:xfrm>
          <a:off x="61806" y="157873"/>
          <a:ext cx="525935" cy="525935"/>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419CE282-3748-4F75-8F32-1E0C6EB30063}">
      <dsp:nvSpPr>
        <dsp:cNvPr id="0" name=""/>
        <dsp:cNvSpPr/>
      </dsp:nvSpPr>
      <dsp:spPr>
        <a:xfrm>
          <a:off x="705799" y="841959"/>
          <a:ext cx="9303851" cy="420748"/>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33969" tIns="58420" rIns="58420" bIns="58420" numCol="1" spcCol="1270" anchor="ctr" anchorCtr="0">
          <a:noAutofit/>
        </a:bodyPr>
        <a:lstStyle/>
        <a:p>
          <a:pPr lvl="0" algn="l" defTabSz="1022350" rtl="0">
            <a:lnSpc>
              <a:spcPct val="90000"/>
            </a:lnSpc>
            <a:spcBef>
              <a:spcPct val="0"/>
            </a:spcBef>
            <a:spcAft>
              <a:spcPct val="35000"/>
            </a:spcAft>
          </a:pPr>
          <a:r>
            <a:rPr lang="en-US" sz="2300" b="0" i="0" kern="1200" smtClean="0"/>
            <a:t>Increased Productivity</a:t>
          </a:r>
          <a:endParaRPr lang="en-US" sz="2300" kern="1200"/>
        </a:p>
      </dsp:txBody>
      <dsp:txXfrm>
        <a:off x="705799" y="841959"/>
        <a:ext cx="9303851" cy="420748"/>
      </dsp:txXfrm>
    </dsp:sp>
    <dsp:sp modelId="{836BB2F3-89E5-4E08-A6D4-6B36C6A42752}">
      <dsp:nvSpPr>
        <dsp:cNvPr id="0" name=""/>
        <dsp:cNvSpPr/>
      </dsp:nvSpPr>
      <dsp:spPr>
        <a:xfrm>
          <a:off x="442832" y="789366"/>
          <a:ext cx="525935" cy="525935"/>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E97B2E3-8861-4561-A452-EF3783A8F168}">
      <dsp:nvSpPr>
        <dsp:cNvPr id="0" name=""/>
        <dsp:cNvSpPr/>
      </dsp:nvSpPr>
      <dsp:spPr>
        <a:xfrm>
          <a:off x="914600" y="1472989"/>
          <a:ext cx="9095051" cy="420748"/>
        </a:xfrm>
        <a:prstGeom prst="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33969" tIns="58420" rIns="58420" bIns="58420" numCol="1" spcCol="1270" anchor="ctr" anchorCtr="0">
          <a:noAutofit/>
        </a:bodyPr>
        <a:lstStyle/>
        <a:p>
          <a:pPr lvl="0" algn="l" defTabSz="1022350" rtl="0">
            <a:lnSpc>
              <a:spcPct val="90000"/>
            </a:lnSpc>
            <a:spcBef>
              <a:spcPct val="0"/>
            </a:spcBef>
            <a:spcAft>
              <a:spcPct val="35000"/>
            </a:spcAft>
          </a:pPr>
          <a:r>
            <a:rPr lang="en-US" sz="2300" b="0" i="0" kern="1200" smtClean="0"/>
            <a:t>Improved Quality</a:t>
          </a:r>
          <a:endParaRPr lang="en-US" sz="2300" kern="1200"/>
        </a:p>
      </dsp:txBody>
      <dsp:txXfrm>
        <a:off x="914600" y="1472989"/>
        <a:ext cx="9095051" cy="420748"/>
      </dsp:txXfrm>
    </dsp:sp>
    <dsp:sp modelId="{2CFDF47B-A996-460B-A236-CA82819132F6}">
      <dsp:nvSpPr>
        <dsp:cNvPr id="0" name=""/>
        <dsp:cNvSpPr/>
      </dsp:nvSpPr>
      <dsp:spPr>
        <a:xfrm>
          <a:off x="651632" y="1420396"/>
          <a:ext cx="525935" cy="525935"/>
        </a:xfrm>
        <a:prstGeom prst="ellipse">
          <a:avLst/>
        </a:prstGeom>
        <a:solidFill>
          <a:schemeClr val="lt1">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F5C373D-C2B3-4422-BE38-B489BB580B04}">
      <dsp:nvSpPr>
        <dsp:cNvPr id="0" name=""/>
        <dsp:cNvSpPr/>
      </dsp:nvSpPr>
      <dsp:spPr>
        <a:xfrm>
          <a:off x="981267" y="2104482"/>
          <a:ext cx="9028383" cy="420748"/>
        </a:xfrm>
        <a:prstGeom prst="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33969" tIns="58420" rIns="58420" bIns="58420" numCol="1" spcCol="1270" anchor="ctr" anchorCtr="0">
          <a:noAutofit/>
        </a:bodyPr>
        <a:lstStyle/>
        <a:p>
          <a:pPr lvl="0" algn="l" defTabSz="1022350" rtl="0">
            <a:lnSpc>
              <a:spcPct val="90000"/>
            </a:lnSpc>
            <a:spcBef>
              <a:spcPct val="0"/>
            </a:spcBef>
            <a:spcAft>
              <a:spcPct val="35000"/>
            </a:spcAft>
          </a:pPr>
          <a:r>
            <a:rPr lang="en-US" sz="2300" b="0" i="0" kern="1200" smtClean="0"/>
            <a:t>Flexibility and Responsiveness</a:t>
          </a:r>
          <a:endParaRPr lang="en-US" sz="2300" kern="1200"/>
        </a:p>
      </dsp:txBody>
      <dsp:txXfrm>
        <a:off x="981267" y="2104482"/>
        <a:ext cx="9028383" cy="420748"/>
      </dsp:txXfrm>
    </dsp:sp>
    <dsp:sp modelId="{4A2663D1-24D6-4759-A51B-0BA051671C7F}">
      <dsp:nvSpPr>
        <dsp:cNvPr id="0" name=""/>
        <dsp:cNvSpPr/>
      </dsp:nvSpPr>
      <dsp:spPr>
        <a:xfrm>
          <a:off x="718300" y="2051889"/>
          <a:ext cx="525935" cy="525935"/>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4CB233C4-F181-4725-80BC-E151E2A8962B}">
      <dsp:nvSpPr>
        <dsp:cNvPr id="0" name=""/>
        <dsp:cNvSpPr/>
      </dsp:nvSpPr>
      <dsp:spPr>
        <a:xfrm>
          <a:off x="914600" y="2735975"/>
          <a:ext cx="9095051" cy="420748"/>
        </a:xfrm>
        <a:prstGeom prst="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33969" tIns="58420" rIns="58420" bIns="58420" numCol="1" spcCol="1270" anchor="ctr" anchorCtr="0">
          <a:noAutofit/>
        </a:bodyPr>
        <a:lstStyle/>
        <a:p>
          <a:pPr lvl="0" algn="l" defTabSz="1022350" rtl="0">
            <a:lnSpc>
              <a:spcPct val="90000"/>
            </a:lnSpc>
            <a:spcBef>
              <a:spcPct val="0"/>
            </a:spcBef>
            <a:spcAft>
              <a:spcPct val="35000"/>
            </a:spcAft>
          </a:pPr>
          <a:r>
            <a:rPr lang="en-US" sz="2300" b="0" i="0" kern="1200" smtClean="0"/>
            <a:t>Better Maintainability</a:t>
          </a:r>
          <a:endParaRPr lang="en-US" sz="2300" kern="1200"/>
        </a:p>
      </dsp:txBody>
      <dsp:txXfrm>
        <a:off x="914600" y="2735975"/>
        <a:ext cx="9095051" cy="420748"/>
      </dsp:txXfrm>
    </dsp:sp>
    <dsp:sp modelId="{B0AA4B92-0EAD-486B-BDA6-EE3DB120E1B8}">
      <dsp:nvSpPr>
        <dsp:cNvPr id="0" name=""/>
        <dsp:cNvSpPr/>
      </dsp:nvSpPr>
      <dsp:spPr>
        <a:xfrm>
          <a:off x="651632" y="2683382"/>
          <a:ext cx="525935" cy="525935"/>
        </a:xfrm>
        <a:prstGeom prst="ellipse">
          <a:avLst/>
        </a:prstGeom>
        <a:solidFill>
          <a:schemeClr val="lt1">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12209B63-9968-4C0D-8876-A33302CEAA6E}">
      <dsp:nvSpPr>
        <dsp:cNvPr id="0" name=""/>
        <dsp:cNvSpPr/>
      </dsp:nvSpPr>
      <dsp:spPr>
        <a:xfrm>
          <a:off x="705799" y="3367005"/>
          <a:ext cx="9303851" cy="420748"/>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33969" tIns="58420" rIns="58420" bIns="58420" numCol="1" spcCol="1270" anchor="ctr" anchorCtr="0">
          <a:noAutofit/>
        </a:bodyPr>
        <a:lstStyle/>
        <a:p>
          <a:pPr lvl="0" algn="l" defTabSz="1022350" rtl="0">
            <a:lnSpc>
              <a:spcPct val="90000"/>
            </a:lnSpc>
            <a:spcBef>
              <a:spcPct val="0"/>
            </a:spcBef>
            <a:spcAft>
              <a:spcPct val="35000"/>
            </a:spcAft>
          </a:pPr>
          <a:r>
            <a:rPr lang="en-US" sz="2300" b="0" i="0" kern="1200" smtClean="0"/>
            <a:t>Reduced Human Dependency</a:t>
          </a:r>
          <a:endParaRPr lang="en-US" sz="2300" kern="1200"/>
        </a:p>
      </dsp:txBody>
      <dsp:txXfrm>
        <a:off x="705799" y="3367005"/>
        <a:ext cx="9303851" cy="420748"/>
      </dsp:txXfrm>
    </dsp:sp>
    <dsp:sp modelId="{268FE78F-0C80-4FAE-A8C4-05405B40B712}">
      <dsp:nvSpPr>
        <dsp:cNvPr id="0" name=""/>
        <dsp:cNvSpPr/>
      </dsp:nvSpPr>
      <dsp:spPr>
        <a:xfrm>
          <a:off x="442832" y="3314412"/>
          <a:ext cx="525935" cy="525935"/>
        </a:xfrm>
        <a:prstGeom prst="ellipse">
          <a:avLst/>
        </a:prstGeom>
        <a:solidFill>
          <a:schemeClr val="lt1">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5BA477A0-8F83-4CF0-AF55-B5CD53396F2B}">
      <dsp:nvSpPr>
        <dsp:cNvPr id="0" name=""/>
        <dsp:cNvSpPr/>
      </dsp:nvSpPr>
      <dsp:spPr>
        <a:xfrm>
          <a:off x="324774" y="3998498"/>
          <a:ext cx="9684876" cy="420748"/>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333969" tIns="58420" rIns="58420" bIns="58420" numCol="1" spcCol="1270" anchor="ctr" anchorCtr="0">
          <a:noAutofit/>
        </a:bodyPr>
        <a:lstStyle/>
        <a:p>
          <a:pPr lvl="0" algn="l" defTabSz="1022350" rtl="0">
            <a:lnSpc>
              <a:spcPct val="90000"/>
            </a:lnSpc>
            <a:spcBef>
              <a:spcPct val="0"/>
            </a:spcBef>
            <a:spcAft>
              <a:spcPct val="35000"/>
            </a:spcAft>
          </a:pPr>
          <a:r>
            <a:rPr lang="en-US" sz="2300" b="0" i="0" kern="1200" smtClean="0"/>
            <a:t>Reduced Downtime</a:t>
          </a:r>
          <a:endParaRPr lang="en-US" sz="2300" kern="1200"/>
        </a:p>
      </dsp:txBody>
      <dsp:txXfrm>
        <a:off x="324774" y="3998498"/>
        <a:ext cx="9684876" cy="420748"/>
      </dsp:txXfrm>
    </dsp:sp>
    <dsp:sp modelId="{6D8F8D59-2246-4AD1-8A35-F4DD3326F17C}">
      <dsp:nvSpPr>
        <dsp:cNvPr id="0" name=""/>
        <dsp:cNvSpPr/>
      </dsp:nvSpPr>
      <dsp:spPr>
        <a:xfrm>
          <a:off x="61806" y="3945905"/>
          <a:ext cx="525935" cy="525935"/>
        </a:xfrm>
        <a:prstGeom prst="ellipse">
          <a:avLst/>
        </a:prstGeom>
        <a:solidFill>
          <a:schemeClr val="lt1">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7F10B9-28BC-4708-9255-42026254232B}">
      <dsp:nvSpPr>
        <dsp:cNvPr id="0" name=""/>
        <dsp:cNvSpPr/>
      </dsp:nvSpPr>
      <dsp:spPr>
        <a:xfrm>
          <a:off x="840624" y="0"/>
          <a:ext cx="9527077" cy="4807527"/>
        </a:xfrm>
        <a:prstGeom prst="rightArrow">
          <a:avLst/>
        </a:prstGeom>
        <a:gradFill rotWithShape="0">
          <a:gsLst>
            <a:gs pos="0">
              <a:schemeClr val="accent2">
                <a:tint val="40000"/>
                <a:hueOff val="0"/>
                <a:satOff val="0"/>
                <a:lumOff val="0"/>
                <a:alphaOff val="0"/>
                <a:tint val="100000"/>
                <a:shade val="100000"/>
                <a:satMod val="130000"/>
              </a:schemeClr>
            </a:gs>
            <a:gs pos="100000">
              <a:schemeClr val="accent2">
                <a:tint val="40000"/>
                <a:hueOff val="0"/>
                <a:satOff val="0"/>
                <a:lumOff val="0"/>
                <a:alphaOff val="0"/>
                <a:tint val="50000"/>
                <a:shade val="100000"/>
                <a:satMod val="350000"/>
              </a:schemeClr>
            </a:gs>
          </a:gsLst>
          <a:lin ang="162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F908119D-41CF-4AED-BC53-00548F97DBD2}">
      <dsp:nvSpPr>
        <dsp:cNvPr id="0" name=""/>
        <dsp:cNvSpPr/>
      </dsp:nvSpPr>
      <dsp:spPr>
        <a:xfrm>
          <a:off x="957" y="1442258"/>
          <a:ext cx="1535124" cy="192301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i="0" kern="1200" smtClean="0"/>
            <a:t>Behavioral Changes and Technology adoption</a:t>
          </a:r>
          <a:endParaRPr lang="en-US" sz="1700" kern="1200"/>
        </a:p>
      </dsp:txBody>
      <dsp:txXfrm>
        <a:off x="75896" y="1517197"/>
        <a:ext cx="1385246" cy="1773132"/>
      </dsp:txXfrm>
    </dsp:sp>
    <dsp:sp modelId="{9EDFEA6A-647B-4D6E-AD3F-AAC532737FCC}">
      <dsp:nvSpPr>
        <dsp:cNvPr id="0" name=""/>
        <dsp:cNvSpPr/>
      </dsp:nvSpPr>
      <dsp:spPr>
        <a:xfrm>
          <a:off x="1612838" y="1442258"/>
          <a:ext cx="1535124" cy="192301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i="0" kern="1200" smtClean="0"/>
            <a:t>Trade-off between reliability and speed</a:t>
          </a:r>
          <a:endParaRPr lang="en-US" sz="1700" kern="1200"/>
        </a:p>
      </dsp:txBody>
      <dsp:txXfrm>
        <a:off x="1687777" y="1517197"/>
        <a:ext cx="1385246" cy="1773132"/>
      </dsp:txXfrm>
    </dsp:sp>
    <dsp:sp modelId="{CD545597-7219-4FD3-8422-7546246F0947}">
      <dsp:nvSpPr>
        <dsp:cNvPr id="0" name=""/>
        <dsp:cNvSpPr/>
      </dsp:nvSpPr>
      <dsp:spPr>
        <a:xfrm>
          <a:off x="3224719" y="1442258"/>
          <a:ext cx="1535124" cy="192301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i="0" kern="1200" smtClean="0"/>
            <a:t>Slow decision making</a:t>
          </a:r>
          <a:endParaRPr lang="en-US" sz="1700" kern="1200"/>
        </a:p>
      </dsp:txBody>
      <dsp:txXfrm>
        <a:off x="3299658" y="1517197"/>
        <a:ext cx="1385246" cy="1773132"/>
      </dsp:txXfrm>
    </dsp:sp>
    <dsp:sp modelId="{5930C148-E914-4461-8DF1-10A13FBEF56A}">
      <dsp:nvSpPr>
        <dsp:cNvPr id="0" name=""/>
        <dsp:cNvSpPr/>
      </dsp:nvSpPr>
      <dsp:spPr>
        <a:xfrm>
          <a:off x="4836601" y="1442258"/>
          <a:ext cx="1535124" cy="192301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i="0" kern="1200" smtClean="0"/>
            <a:t>Compatibility between automated and manual solutions</a:t>
          </a:r>
          <a:endParaRPr lang="en-US" sz="1700" kern="1200"/>
        </a:p>
      </dsp:txBody>
      <dsp:txXfrm>
        <a:off x="4911540" y="1517197"/>
        <a:ext cx="1385246" cy="1773132"/>
      </dsp:txXfrm>
    </dsp:sp>
    <dsp:sp modelId="{3ADE7F9F-FA13-46EA-9CCB-8BBDF5835CFE}">
      <dsp:nvSpPr>
        <dsp:cNvPr id="0" name=""/>
        <dsp:cNvSpPr/>
      </dsp:nvSpPr>
      <dsp:spPr>
        <a:xfrm>
          <a:off x="6448482" y="1442258"/>
          <a:ext cx="1535124" cy="1923010"/>
        </a:xfrm>
        <a:prstGeom prst="round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i="0" kern="1200" smtClean="0"/>
            <a:t>Dependency on CICD Engineers</a:t>
          </a:r>
          <a:endParaRPr lang="en-US" sz="1700" kern="1200"/>
        </a:p>
      </dsp:txBody>
      <dsp:txXfrm>
        <a:off x="6523421" y="1517197"/>
        <a:ext cx="1385246" cy="1773132"/>
      </dsp:txXfrm>
    </dsp:sp>
    <dsp:sp modelId="{B5E02DDF-00C7-408E-9DA9-A8395E17A3D8}">
      <dsp:nvSpPr>
        <dsp:cNvPr id="0" name=""/>
        <dsp:cNvSpPr/>
      </dsp:nvSpPr>
      <dsp:spPr>
        <a:xfrm>
          <a:off x="8060363" y="1442258"/>
          <a:ext cx="1535124" cy="1923010"/>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i="0" kern="1200" smtClean="0"/>
            <a:t>Subjective benefits overlooked</a:t>
          </a:r>
          <a:endParaRPr lang="en-US" sz="1700" kern="1200"/>
        </a:p>
      </dsp:txBody>
      <dsp:txXfrm>
        <a:off x="8135302" y="1517197"/>
        <a:ext cx="1385246" cy="1773132"/>
      </dsp:txXfrm>
    </dsp:sp>
    <dsp:sp modelId="{94AB55F5-3722-4E6E-BCAB-ADB20AAAD47F}">
      <dsp:nvSpPr>
        <dsp:cNvPr id="0" name=""/>
        <dsp:cNvSpPr/>
      </dsp:nvSpPr>
      <dsp:spPr>
        <a:xfrm>
          <a:off x="9672244" y="1442258"/>
          <a:ext cx="1535124" cy="1923010"/>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rtl="0">
            <a:lnSpc>
              <a:spcPct val="90000"/>
            </a:lnSpc>
            <a:spcBef>
              <a:spcPct val="0"/>
            </a:spcBef>
            <a:spcAft>
              <a:spcPct val="35000"/>
            </a:spcAft>
          </a:pPr>
          <a:r>
            <a:rPr lang="en-US" sz="1700" b="0" i="0" kern="1200" smtClean="0"/>
            <a:t>Expectation of zero downtime</a:t>
          </a:r>
          <a:endParaRPr lang="en-US" sz="1700" kern="1200"/>
        </a:p>
      </dsp:txBody>
      <dsp:txXfrm>
        <a:off x="9747183" y="1517197"/>
        <a:ext cx="1385246" cy="1773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BBB653-BD94-44E0-88B0-BE48E5152496}">
      <dsp:nvSpPr>
        <dsp:cNvPr id="0" name=""/>
        <dsp:cNvSpPr/>
      </dsp:nvSpPr>
      <dsp:spPr>
        <a:xfrm>
          <a:off x="9712016" y="1097442"/>
          <a:ext cx="1790311" cy="1789970"/>
        </a:xfrm>
        <a:prstGeom prst="ellipse">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0961791-C056-4A00-8C92-EBF59244A231}">
      <dsp:nvSpPr>
        <dsp:cNvPr id="0" name=""/>
        <dsp:cNvSpPr/>
      </dsp:nvSpPr>
      <dsp:spPr>
        <a:xfrm>
          <a:off x="9772299" y="1157118"/>
          <a:ext cx="1670881" cy="1670618"/>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0" i="0" kern="1200" smtClean="0"/>
            <a:t>Strengthening Quality Gates</a:t>
          </a:r>
          <a:endParaRPr lang="en-US" sz="1400" kern="1200"/>
        </a:p>
      </dsp:txBody>
      <dsp:txXfrm>
        <a:off x="10011159" y="1395822"/>
        <a:ext cx="1193161" cy="1193209"/>
      </dsp:txXfrm>
    </dsp:sp>
    <dsp:sp modelId="{A66DD1CE-0E14-4080-8C19-0FED7C6591C5}">
      <dsp:nvSpPr>
        <dsp:cNvPr id="0" name=""/>
        <dsp:cNvSpPr/>
      </dsp:nvSpPr>
      <dsp:spPr>
        <a:xfrm rot="2700000">
          <a:off x="7862684" y="1097240"/>
          <a:ext cx="1790059" cy="1790059"/>
        </a:xfrm>
        <a:prstGeom prst="teardrop">
          <a:avLst>
            <a:gd name="adj" fmla="val 100000"/>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B07D4284-FC85-4334-8731-8306EB9F238E}">
      <dsp:nvSpPr>
        <dsp:cNvPr id="0" name=""/>
        <dsp:cNvSpPr/>
      </dsp:nvSpPr>
      <dsp:spPr>
        <a:xfrm>
          <a:off x="7922842" y="1157118"/>
          <a:ext cx="1670881" cy="1670618"/>
        </a:xfrm>
        <a:prstGeom prst="ellipse">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0" i="0" kern="1200" smtClean="0"/>
            <a:t>Continuous Compliance</a:t>
          </a:r>
          <a:endParaRPr lang="en-US" sz="1400" kern="1200"/>
        </a:p>
      </dsp:txBody>
      <dsp:txXfrm>
        <a:off x="8161701" y="1395822"/>
        <a:ext cx="1193161" cy="1193209"/>
      </dsp:txXfrm>
    </dsp:sp>
    <dsp:sp modelId="{692E6588-0BC7-4484-991F-D9D2C8CCF7E8}">
      <dsp:nvSpPr>
        <dsp:cNvPr id="0" name=""/>
        <dsp:cNvSpPr/>
      </dsp:nvSpPr>
      <dsp:spPr>
        <a:xfrm rot="2700000">
          <a:off x="6013226" y="1097240"/>
          <a:ext cx="1790059" cy="1790059"/>
        </a:xfrm>
        <a:prstGeom prst="teardrop">
          <a:avLst>
            <a:gd name="adj" fmla="val 100000"/>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18656F70-F273-4909-9A1A-39622FC5513B}">
      <dsp:nvSpPr>
        <dsp:cNvPr id="0" name=""/>
        <dsp:cNvSpPr/>
      </dsp:nvSpPr>
      <dsp:spPr>
        <a:xfrm>
          <a:off x="6073384" y="1157118"/>
          <a:ext cx="1670881" cy="1670618"/>
        </a:xfrm>
        <a:prstGeom prst="ellipse">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0" i="0" kern="1200" smtClean="0"/>
            <a:t>Improving Release Management Process</a:t>
          </a:r>
          <a:endParaRPr lang="en-US" sz="1400" kern="1200"/>
        </a:p>
      </dsp:txBody>
      <dsp:txXfrm>
        <a:off x="6312244" y="1395822"/>
        <a:ext cx="1193161" cy="1193209"/>
      </dsp:txXfrm>
    </dsp:sp>
    <dsp:sp modelId="{FD7C6F26-17FA-436A-BC52-3ECC0DD7439F}">
      <dsp:nvSpPr>
        <dsp:cNvPr id="0" name=""/>
        <dsp:cNvSpPr/>
      </dsp:nvSpPr>
      <dsp:spPr>
        <a:xfrm rot="2700000">
          <a:off x="4163769" y="1097240"/>
          <a:ext cx="1790059" cy="1790059"/>
        </a:xfrm>
        <a:prstGeom prst="teardrop">
          <a:avLst>
            <a:gd name="adj" fmla="val 100000"/>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7E9FA83F-EC73-41CF-A785-E8CF1D54526E}">
      <dsp:nvSpPr>
        <dsp:cNvPr id="0" name=""/>
        <dsp:cNvSpPr/>
      </dsp:nvSpPr>
      <dsp:spPr>
        <a:xfrm>
          <a:off x="4223926" y="1157118"/>
          <a:ext cx="1670881" cy="1670618"/>
        </a:xfrm>
        <a:prstGeom prst="ellipse">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0" i="0" kern="1200" smtClean="0"/>
            <a:t>Embedding Non-Functional Testing in Delivery Pipeline</a:t>
          </a:r>
          <a:endParaRPr lang="en-US" sz="1400" kern="1200"/>
        </a:p>
      </dsp:txBody>
      <dsp:txXfrm>
        <a:off x="4461649" y="1395822"/>
        <a:ext cx="1193161" cy="1193209"/>
      </dsp:txXfrm>
    </dsp:sp>
    <dsp:sp modelId="{F33C6626-7A91-4E9F-98B6-7ACC6E47C6AB}">
      <dsp:nvSpPr>
        <dsp:cNvPr id="0" name=""/>
        <dsp:cNvSpPr/>
      </dsp:nvSpPr>
      <dsp:spPr>
        <a:xfrm rot="2700000">
          <a:off x="2314311" y="1097240"/>
          <a:ext cx="1790059" cy="1790059"/>
        </a:xfrm>
        <a:prstGeom prst="teardrop">
          <a:avLst>
            <a:gd name="adj" fmla="val 100000"/>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8CFE12F8-44A6-4EC8-84FA-A116BE0D0A14}">
      <dsp:nvSpPr>
        <dsp:cNvPr id="0" name=""/>
        <dsp:cNvSpPr/>
      </dsp:nvSpPr>
      <dsp:spPr>
        <a:xfrm>
          <a:off x="2374469" y="1157118"/>
          <a:ext cx="1670881" cy="1670618"/>
        </a:xfrm>
        <a:prstGeom prst="ellipse">
          <a:avLst/>
        </a:prstGeom>
        <a:solidFill>
          <a:schemeClr val="lt1">
            <a:alpha val="90000"/>
            <a:hueOff val="0"/>
            <a:satOff val="0"/>
            <a:lumOff val="0"/>
            <a:alphaOff val="0"/>
          </a:schemeClr>
        </a:solidFill>
        <a:ln w="9525" cap="flat" cmpd="sng" algn="ctr">
          <a:solidFill>
            <a:schemeClr val="accent6">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0" i="0" kern="1200" smtClean="0"/>
            <a:t>Adopting Latest Deployment Solutions</a:t>
          </a:r>
          <a:endParaRPr lang="en-US" sz="1400" kern="1200"/>
        </a:p>
      </dsp:txBody>
      <dsp:txXfrm>
        <a:off x="2612191" y="1395822"/>
        <a:ext cx="1193161" cy="1193209"/>
      </dsp:txXfrm>
    </dsp:sp>
    <dsp:sp modelId="{E391E26C-CA62-48C9-924A-AE9ED97E91BF}">
      <dsp:nvSpPr>
        <dsp:cNvPr id="0" name=""/>
        <dsp:cNvSpPr/>
      </dsp:nvSpPr>
      <dsp:spPr>
        <a:xfrm rot="2700000">
          <a:off x="464854" y="1097240"/>
          <a:ext cx="1790059" cy="1790059"/>
        </a:xfrm>
        <a:prstGeom prst="teardrop">
          <a:avLst>
            <a:gd name="adj" fmla="val 10000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sp>
    <dsp:sp modelId="{5A62C681-57C8-4E39-8A94-59D36185CF9E}">
      <dsp:nvSpPr>
        <dsp:cNvPr id="0" name=""/>
        <dsp:cNvSpPr/>
      </dsp:nvSpPr>
      <dsp:spPr>
        <a:xfrm>
          <a:off x="523874" y="1157118"/>
          <a:ext cx="1670881" cy="1670618"/>
        </a:xfrm>
        <a:prstGeom prst="ellipse">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17780" tIns="17780" rIns="17780" bIns="17780" numCol="1" spcCol="1270" anchor="ctr" anchorCtr="0">
          <a:noAutofit/>
        </a:bodyPr>
        <a:lstStyle/>
        <a:p>
          <a:pPr lvl="0" algn="ctr" defTabSz="622300" rtl="0">
            <a:lnSpc>
              <a:spcPct val="90000"/>
            </a:lnSpc>
            <a:spcBef>
              <a:spcPct val="0"/>
            </a:spcBef>
            <a:spcAft>
              <a:spcPct val="35000"/>
            </a:spcAft>
          </a:pPr>
          <a:r>
            <a:rPr lang="en-US" sz="1400" b="0" i="0" kern="1200" smtClean="0"/>
            <a:t>Completely Automated SIT and UAT</a:t>
          </a:r>
          <a:endParaRPr lang="en-US" sz="1400" kern="1200"/>
        </a:p>
      </dsp:txBody>
      <dsp:txXfrm>
        <a:off x="762734" y="1395822"/>
        <a:ext cx="1193161" cy="1193209"/>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9/3/layout/SubStepProcess">
  <dgm:title val=""/>
  <dgm:desc val=""/>
  <dgm:catLst>
    <dgm:cat type="process" pri="12250"/>
  </dgm:catLst>
  <dgm:sampData>
    <dgm:dataModel>
      <dgm:ptLst>
        <dgm:pt modelId="0" type="doc"/>
        <dgm:pt modelId="1">
          <dgm:prSet phldr="1"/>
        </dgm:pt>
        <dgm:pt modelId="11">
          <dgm:prSet phldr="1"/>
        </dgm:pt>
        <dgm:pt modelId="12">
          <dgm:prSet phldr="1"/>
        </dgm:pt>
        <dgm:pt modelId="2">
          <dgm:prSet phldr="1"/>
        </dgm:pt>
        <dgm:pt modelId="3">
          <dgm:prSet phldr="1"/>
        </dgm:pt>
      </dgm:ptLst>
      <dgm:cxnLst>
        <dgm:cxn modelId="6" srcId="0" destId="1" srcOrd="0" destOrd="0"/>
        <dgm:cxn modelId="61" srcId="1" destId="11" srcOrd="0" destOrd="0"/>
        <dgm:cxn modelId="62" srcId="1" destId="12" srcOrd="1" destOrd="0"/>
        <dgm:cxn modelId="7" srcId="0" destId="2" srcOrd="0" destOrd="0"/>
        <dgm:cxn modelId="8" srcId="0" destId="3" srcOrd="0" destOrd="0"/>
      </dgm:cxnLst>
      <dgm:bg/>
      <dgm:whole/>
    </dgm:dataModel>
  </dgm:sampData>
  <dgm:styleData>
    <dgm:dataModel>
      <dgm:ptLst>
        <dgm:pt modelId="0" type="doc"/>
        <dgm:pt modelId="1">
          <dgm:prSet phldr="1"/>
        </dgm:pt>
        <dgm:pt modelId="11">
          <dgm:prSet phldr="1"/>
        </dgm:pt>
        <dgm:pt modelId="12">
          <dgm:prSet phldr="1"/>
        </dgm:pt>
        <dgm:pt modelId="2">
          <dgm:prSet phldr="1"/>
        </dgm:pt>
      </dgm:ptLst>
      <dgm:cxnLst>
        <dgm:cxn modelId="4" srcId="0" destId="1" srcOrd="0" destOrd="0"/>
        <dgm:cxn modelId="41" srcId="1" destId="11" srcOrd="0" destOrd="0"/>
        <dgm:cxn modelId="42" srcId="1" destId="12" srcOrd="1" destOrd="0"/>
        <dgm:cxn modelId="5" srcId="0" destId="2" srcOrd="0" destOrd="0"/>
      </dgm:cxnLst>
      <dgm:bg/>
      <dgm:whole/>
    </dgm:dataModel>
  </dgm:styleData>
  <dgm:clrData>
    <dgm:dataModel>
      <dgm:ptLst>
        <dgm:pt modelId="0" type="doc"/>
        <dgm:pt modelId="1">
          <dgm:prSet phldr="1"/>
        </dgm:pt>
        <dgm:pt modelId="11">
          <dgm:prSet phldr="1"/>
        </dgm:pt>
        <dgm:pt modelId="12">
          <dgm:prSet phldr="1"/>
        </dgm:pt>
        <dgm:pt modelId="2">
          <dgm:prSet phldr="1"/>
        </dgm:pt>
        <dgm:pt modelId="3">
          <dgm:prSet phldr="1"/>
        </dgm:pt>
        <dgm:pt modelId="4">
          <dgm:prSet phldr="1"/>
        </dgm:pt>
      </dgm:ptLst>
      <dgm:cxnLst>
        <dgm:cxn modelId="8" srcId="0" destId="1" srcOrd="0" destOrd="0"/>
        <dgm:cxn modelId="81" srcId="1" destId="11" srcOrd="0" destOrd="0"/>
        <dgm:cxn modelId="82" srcId="1" destId="12" srcOrd="1" destOrd="0"/>
        <dgm:cxn modelId="9" srcId="0" destId="2" srcOrd="0" destOrd="0"/>
        <dgm:cxn modelId="10" srcId="0" destId="3" srcOrd="0" destOrd="0"/>
        <dgm:cxn modelId="11" srcId="0" destId="4" srcOrd="0" destOrd="0"/>
      </dgm:cxnLst>
      <dgm:bg/>
      <dgm:whole/>
    </dgm:dataModel>
  </dgm:clrData>
  <dgm:layoutNode name="Name0">
    <dgm:varLst>
      <dgm:chMax val="7"/>
      <dgm:dir/>
      <dgm:animOne val="branch"/>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parTx1" refType="w"/>
      <dgm:constr type="w" for="ch" forName="chLin1" refType="w" refFor="ch" refForName="parTx1" fact="1.38"/>
      <dgm:constr type="h" for="ch" forName="chLin1" refType="h"/>
      <dgm:constr type="w" for="ch" forName="spPre1" refType="w" fact="0.27"/>
      <dgm:constr type="w" for="ch" forName="spPost1" refType="w" fact="0.27"/>
      <dgm:constr type="h" for="ch" forName="spPre1" refType="h"/>
      <dgm:constr type="h" for="ch" forName="spPost1" refType="h"/>
      <dgm:constr type="primFontSz" for="ch" forName="parTx1" val="65"/>
      <dgm:constr type="primFontSz" for="des" forName="desTx1" refType="primFontSz" refFor="ch" refForName="parTx1" fact="0.78"/>
      <dgm:constr type="primFontSz" for="des" forName="desTx1" op="equ"/>
      <dgm:constr type="w" for="ch" forName="parTx2" refType="w"/>
      <dgm:constr type="w" for="ch" forName="chLin2" refType="w" refFor="ch" refForName="parTx2" fact="1.38"/>
      <dgm:constr type="h" for="ch" forName="chLin2" refType="h"/>
      <dgm:constr type="w" for="ch" forName="spPre2" refType="w" fact="0.54"/>
      <dgm:constr type="w" for="ch" forName="spPost2" refType="w" fact="0.54"/>
      <dgm:constr type="h" for="ch" forName="spPre2" refType="h"/>
      <dgm:constr type="h" for="ch" forName="spPost2" refType="h"/>
      <dgm:constr type="primFontSz" for="ch" forName="parTx2" refType="primFontSz" refFor="ch" refForName="parTx1" op="equ"/>
      <dgm:constr type="primFontSz" for="des" forName="desTx2" refType="primFontSz" refFor="des" refForName="desTx1" op="equ"/>
      <dgm:constr type="w" for="ch" forName="parTx3" refType="w"/>
      <dgm:constr type="w" for="ch" forName="chLin3" refType="w" refFor="ch" refForName="parTx3" fact="1.38"/>
      <dgm:constr type="h" for="ch" forName="chLin3" refType="h"/>
      <dgm:constr type="w" for="ch" forName="spPre3" refType="w" fact="0.54"/>
      <dgm:constr type="w" for="ch" forName="spPost3" refType="w" fact="0.54"/>
      <dgm:constr type="h" for="ch" forName="spPre3" refType="h"/>
      <dgm:constr type="h" for="ch" forName="spPost3" refType="h"/>
      <dgm:constr type="primFontSz" for="ch" forName="parTx3" refType="primFontSz" refFor="ch" refForName="parTx1" op="equ"/>
      <dgm:constr type="primFontSz" for="des" forName="desTx3" refType="primFontSz" refFor="des" refForName="desTx1" op="equ"/>
      <dgm:constr type="w" for="ch" forName="parTx4" refType="w"/>
      <dgm:constr type="w" for="ch" forName="chLin4" refType="w" refFor="ch" refForName="parTx4" fact="1.38"/>
      <dgm:constr type="h" for="ch" forName="chLin4" refType="h"/>
      <dgm:constr type="w" for="ch" forName="spPre4" refType="w" fact="0.54"/>
      <dgm:constr type="w" for="ch" forName="spPost4" refType="w" fact="0.54"/>
      <dgm:constr type="h" for="ch" forName="spPre4" refType="h"/>
      <dgm:constr type="h" for="ch" forName="spPost4" refType="h"/>
      <dgm:constr type="primFontSz" for="ch" forName="parTx4" refType="primFontSz" refFor="ch" refForName="parTx1" op="equ"/>
      <dgm:constr type="primFontSz" for="des" forName="desTx4" refType="primFontSz" refFor="des" refForName="desTx1" op="equ"/>
      <dgm:constr type="w" for="ch" forName="parTx5" refType="w"/>
      <dgm:constr type="w" for="ch" forName="chLin5" refType="w" refFor="ch" refForName="parTx5" fact="1.38"/>
      <dgm:constr type="h" for="ch" forName="chLin5" refType="h"/>
      <dgm:constr type="w" for="ch" forName="spPre5" refType="w" fact="0.54"/>
      <dgm:constr type="w" for="ch" forName="spPost5" refType="w" fact="0.54"/>
      <dgm:constr type="h" for="ch" forName="spPre5" refType="h"/>
      <dgm:constr type="h" for="ch" forName="spPost5" refType="h"/>
      <dgm:constr type="primFontSz" for="ch" forName="parTx5" refType="primFontSz" refFor="ch" refForName="parTx1" op="equ"/>
      <dgm:constr type="primFontSz" for="des" forName="desTx5" refType="primFontSz" refFor="des" refForName="desTx1" op="equ"/>
      <dgm:constr type="w" for="ch" forName="parTx6" refType="w"/>
      <dgm:constr type="w" for="ch" forName="chLin6" refType="w" refFor="ch" refForName="parTx6" fact="1.38"/>
      <dgm:constr type="h" for="ch" forName="chLin6" refType="h"/>
      <dgm:constr type="w" for="ch" forName="spPre6" refType="w" fact="0.54"/>
      <dgm:constr type="w" for="ch" forName="spPost6" refType="w" fact="0.54"/>
      <dgm:constr type="h" for="ch" forName="spPre6" refType="h"/>
      <dgm:constr type="h" for="ch" forName="spPost6" refType="h"/>
      <dgm:constr type="primFontSz" for="ch" forName="parTx6" refType="primFontSz" refFor="ch" refForName="parTx1" op="equ"/>
      <dgm:constr type="primFontSz" for="des" forName="desTx6" refType="primFontSz" refFor="des" refForName="desTx1" op="equ"/>
      <dgm:constr type="w" for="ch" forName="parTx7" refType="w"/>
      <dgm:constr type="w" for="ch" forName="chLin7" refType="w" refFor="ch" refForName="parTx7" fact="1.38"/>
      <dgm:constr type="h" for="ch" forName="chLin7" refType="h"/>
      <dgm:constr type="w" for="ch" forName="spPre7" refType="w" fact="0.54"/>
      <dgm:constr type="w" for="ch" forName="spPost7" refType="w" fact="0.54"/>
      <dgm:constr type="h" for="ch" forName="spPre7" refType="h"/>
      <dgm:constr type="h" for="ch" forName="spPost7" refType="h"/>
      <dgm:constr type="primFontSz" for="ch" forName="parTx7" refType="primFontSz" refFor="ch" refForName="parTx1" op="equ"/>
      <dgm:constr type="primFontSz" for="des" forName="desTx7" refType="primFontSz" refFor="des" refForName="desTx1" op="equ"/>
    </dgm:constrLst>
    <dgm:forEach name="Name4" axis="ch" ptType="node">
      <dgm:choose name="Name5">
        <dgm:if name="Name6" axis="self" ptType="node" func="pos" op="equ" val="1">
          <dgm:layoutNode name="parTx1"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
            <dgm:if name="Name8" axis="ch" ptType="node" func="cnt" op="gte" val="1">
              <dgm:layoutNode name="spPre1">
                <dgm:alg type="sp"/>
                <dgm:shape xmlns:r="http://schemas.openxmlformats.org/officeDocument/2006/relationships" r:blip="">
                  <dgm:adjLst/>
                </dgm:shape>
              </dgm:layoutNode>
              <dgm:layoutNode name="chLin1">
                <dgm:alg type="lin">
                  <dgm:param type="linDir" val="fromT"/>
                </dgm:alg>
                <dgm:shape xmlns:r="http://schemas.openxmlformats.org/officeDocument/2006/relationships" r:blip="">
                  <dgm:adjLst/>
                </dgm:shape>
                <dgm:presOf/>
                <dgm:constrLst>
                  <dgm:constr type="w" for="ch" forName="txAndLines1" refType="w" fact="0.77"/>
                  <dgm:constr type="w" for="ch" forName="top1" refType="w" refFor="ch" refForName="txAndLines1" fact="0.78"/>
                </dgm:constrLst>
                <dgm:forEach name="Name9" axis="ch">
                  <dgm:forEach name="Name10" axis="self" ptType="parTrans">
                    <dgm:layoutNode name="Name11" styleLbl="parChTrans1D1">
                      <dgm:choose name="Name12">
                        <dgm:if name="Name13" func="var" arg="dir" op="equ" val="norm">
                          <dgm:alg type="conn">
                            <dgm:param type="dim" val="1D"/>
                            <dgm:param type="begPts" val="midR"/>
                            <dgm:param type="endSty" val="noArr"/>
                            <dgm:param type="dstNode" val="anchor1"/>
                          </dgm:alg>
                        </dgm:if>
                        <dgm:else name="Name14">
                          <dgm:alg type="conn">
                            <dgm:param type="dim" val="1D"/>
                            <dgm:param type="begPts" val="midL"/>
                            <dgm:param type="endSty" val="noArr"/>
                            <dgm:param type="srcNode" val="parTx1"/>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 axis="self" ptType="node">
                    <dgm:choose name="Name16">
                      <dgm:if name="Name17" axis="par ch" ptType="node node" func="cnt" op="equ" val="1">
                        <dgm:layoutNode name="top1">
                          <dgm:alg type="sp"/>
                          <dgm:shape xmlns:r="http://schemas.openxmlformats.org/officeDocument/2006/relationships" r:blip="">
                            <dgm:adjLst/>
                          </dgm:shape>
                          <dgm:constrLst>
                            <dgm:constr type="h" refType="w" fact="0.6"/>
                          </dgm:constrLst>
                        </dgm:layoutNode>
                      </dgm:if>
                      <dgm:else name="Name18"/>
                    </dgm:choose>
                    <dgm:layoutNode name="txAndLines1">
                      <dgm:choose name="Name19">
                        <dgm:if name="Name20" func="var" arg="dir" op="equ" val="norm">
                          <dgm:alg type="lin"/>
                        </dgm:if>
                        <dgm:else name="Name21">
                          <dgm:alg type="lin">
                            <dgm:param type="linDir" val="fromR"/>
                          </dgm:alg>
                        </dgm:else>
                      </dgm:choose>
                      <dgm:shape xmlns:r="http://schemas.openxmlformats.org/officeDocument/2006/relationships" r:blip="">
                        <dgm:adjLst/>
                      </dgm:shape>
                      <dgm:presOf/>
                      <dgm:choose name="Name22">
                        <dgm:if name="Name23" axis="root ch" ptType="all node" func="cnt" op="gte" val="2">
                          <dgm:constrLst>
                            <dgm:constr type="w" for="ch" forName="anchor1" refType="w"/>
                            <dgm:constr type="w" for="ch" forName="backup1" refType="w" fact="-1"/>
                            <dgm:constr type="w" for="ch" forName="preLine1" refType="w" fact="0.11"/>
                            <dgm:constr type="w" for="ch" forName="desTx1" refType="w" fact="0.78"/>
                            <dgm:constr type="w" for="ch" forName="postLine1" refType="w" fact="0.11"/>
                          </dgm:constrLst>
                        </dgm:if>
                        <dgm:else name="Name24">
                          <dgm:constrLst>
                            <dgm:constr type="w" for="ch" forName="anchor1" refType="w" fact="0.89"/>
                            <dgm:constr type="w" for="ch" forName="backup1" refType="w" fact="-0.89"/>
                            <dgm:constr type="w" for="ch" forName="preLine1" refType="w" fact="0.11"/>
                            <dgm:constr type="w" for="ch" forName="desTx1" refType="w" fact="0.78"/>
                          </dgm:constrLst>
                        </dgm:else>
                      </dgm:choose>
                      <dgm:layoutNode name="anchor1" moveWith="desTx1">
                        <dgm:alg type="sp"/>
                        <dgm:shape xmlns:r="http://schemas.openxmlformats.org/officeDocument/2006/relationships" r:blip="">
                          <dgm:adjLst/>
                        </dgm:shape>
                      </dgm:layoutNode>
                      <dgm:layoutNode name="backup1" moveWith="desTx1">
                        <dgm:alg type="sp"/>
                        <dgm:shape xmlns:r="http://schemas.openxmlformats.org/officeDocument/2006/relationships" r:blip="">
                          <dgm:adjLst/>
                        </dgm:shape>
                      </dgm:layoutNode>
                      <dgm:layoutNode name="preLine1" styleLbl="parChTrans1D1" moveWith="desTx1">
                        <dgm:alg type="sp"/>
                        <dgm:shape xmlns:r="http://schemas.openxmlformats.org/officeDocument/2006/relationships" type="line" r:blip="">
                          <dgm:adjLst/>
                        </dgm:shape>
                        <dgm:presOf/>
                      </dgm:layoutNode>
                      <dgm:layoutNode name="desTx1"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25">
                        <dgm:if name="Name26" axis="root ch" ptType="all node" func="cnt" op="gte" val="2">
                          <dgm:layoutNode name="postLine1" styleLbl="parChTrans1D1" moveWith="desTx1">
                            <dgm:alg type="sp"/>
                            <dgm:shape xmlns:r="http://schemas.openxmlformats.org/officeDocument/2006/relationships" type="line" r:blip="">
                              <dgm:adjLst/>
                            </dgm:shape>
                            <dgm:presOf/>
                          </dgm:layoutNode>
                        </dgm:if>
                        <dgm:else name="Name27"/>
                      </dgm:choose>
                    </dgm:layoutNode>
                  </dgm:forEach>
                  <dgm:choose name="Name28">
                    <dgm:if name="Name29" axis="root ch" ptType="all node" func="cnt" op="gte" val="2">
                      <dgm:forEach name="Name30" axis="self" ptType="parTrans">
                        <dgm:layoutNode name="Name31" styleLbl="parChTrans1D1">
                          <dgm:choose name="Name32">
                            <dgm:if name="Name33" func="var" arg="dir" op="equ" val="norm">
                              <dgm:alg type="conn">
                                <dgm:param type="dim" val="1D"/>
                                <dgm:param type="begPts" val="midL"/>
                                <dgm:param type="srcNode" val="parTx2"/>
                                <dgm:param type="endSty" val="noArr"/>
                                <dgm:param type="dstNode" val="anchor1"/>
                              </dgm:alg>
                            </dgm:if>
                            <dgm:else name="Name34">
                              <dgm:alg type="conn">
                                <dgm:param type="dim" val="1D"/>
                                <dgm:param type="begPts" val="midR"/>
                                <dgm:param type="endSty" val="noArr"/>
                                <dgm:param type="srcNode" val="parTx2"/>
                                <dgm:param type="dstNode" val="anchor1"/>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35"/>
                  </dgm:choose>
                </dgm:forEach>
              </dgm:layoutNode>
              <dgm:choose name="Name36">
                <dgm:if name="Name37" axis="root ch" ptType="all node" func="cnt" op="gte" val="2">
                  <dgm:layoutNode name="spPost1">
                    <dgm:alg type="sp"/>
                    <dgm:shape xmlns:r="http://schemas.openxmlformats.org/officeDocument/2006/relationships" r:blip="">
                      <dgm:adjLst/>
                    </dgm:shape>
                  </dgm:layoutNode>
                </dgm:if>
                <dgm:else name="Name38"/>
              </dgm:choose>
            </dgm:if>
            <dgm:else name="Name39"/>
          </dgm:choose>
        </dgm:if>
        <dgm:if name="Name40" axis="self" ptType="node" func="pos" op="equ" val="2">
          <dgm:layoutNode name="parTx2"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41">
            <dgm:if name="Name42" axis="ch" ptType="node" func="cnt" op="gte" val="1">
              <dgm:layoutNode name="spPre2">
                <dgm:alg type="sp"/>
                <dgm:shape xmlns:r="http://schemas.openxmlformats.org/officeDocument/2006/relationships" r:blip="">
                  <dgm:adjLst/>
                </dgm:shape>
              </dgm:layoutNode>
              <dgm:layoutNode name="chLin2">
                <dgm:alg type="lin">
                  <dgm:param type="linDir" val="fromT"/>
                </dgm:alg>
                <dgm:shape xmlns:r="http://schemas.openxmlformats.org/officeDocument/2006/relationships" r:blip="">
                  <dgm:adjLst/>
                </dgm:shape>
                <dgm:presOf/>
                <dgm:constrLst>
                  <dgm:constr type="w" for="ch" forName="txAndLines2" refType="w" fact="0.77"/>
                  <dgm:constr type="w" for="ch" forName="top2" refType="w" refFor="ch" refForName="txAndLines2" fact="0.78"/>
                </dgm:constrLst>
                <dgm:forEach name="Name43" axis="ch">
                  <dgm:forEach name="Name44" axis="self" ptType="parTrans">
                    <dgm:layoutNode name="Name45" styleLbl="parChTrans1D1">
                      <dgm:choose name="Name46">
                        <dgm:if name="Name47" func="var" arg="dir" op="equ" val="norm">
                          <dgm:alg type="conn">
                            <dgm:param type="dim" val="1D"/>
                            <dgm:param type="begPts" val="midR"/>
                            <dgm:param type="endSty" val="noArr"/>
                            <dgm:param type="dstNode" val="anchor2"/>
                          </dgm:alg>
                        </dgm:if>
                        <dgm:else name="Name48">
                          <dgm:alg type="conn">
                            <dgm:param type="dim" val="1D"/>
                            <dgm:param type="begPts" val="midL"/>
                            <dgm:param type="endSty" val="noArr"/>
                            <dgm:param type="srcNode" val="parTx2"/>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49" axis="self" ptType="node">
                    <dgm:choose name="Name50">
                      <dgm:if name="Name51" axis="par ch" ptType="node node" func="cnt" op="equ" val="1">
                        <dgm:layoutNode name="top2">
                          <dgm:alg type="sp"/>
                          <dgm:shape xmlns:r="http://schemas.openxmlformats.org/officeDocument/2006/relationships" r:blip="">
                            <dgm:adjLst/>
                          </dgm:shape>
                          <dgm:constrLst>
                            <dgm:constr type="h" refType="w" fact="0.6"/>
                          </dgm:constrLst>
                        </dgm:layoutNode>
                      </dgm:if>
                      <dgm:else name="Name52"/>
                    </dgm:choose>
                    <dgm:layoutNode name="txAndLines2">
                      <dgm:choose name="Name53">
                        <dgm:if name="Name54" func="var" arg="dir" op="equ" val="norm">
                          <dgm:alg type="lin"/>
                        </dgm:if>
                        <dgm:else name="Name55">
                          <dgm:alg type="lin">
                            <dgm:param type="linDir" val="fromR"/>
                          </dgm:alg>
                        </dgm:else>
                      </dgm:choose>
                      <dgm:shape xmlns:r="http://schemas.openxmlformats.org/officeDocument/2006/relationships" r:blip="">
                        <dgm:adjLst/>
                      </dgm:shape>
                      <dgm:presOf/>
                      <dgm:choose name="Name56">
                        <dgm:if name="Name57" axis="root ch" ptType="all node" func="cnt" op="gte" val="3">
                          <dgm:constrLst>
                            <dgm:constr type="w" for="ch" forName="anchor2" refType="w"/>
                            <dgm:constr type="w" for="ch" forName="backup2" refType="w" fact="-1"/>
                            <dgm:constr type="w" for="ch" forName="preLine2" refType="w" fact="0.11"/>
                            <dgm:constr type="w" for="ch" forName="desTx2" refType="w" fact="0.78"/>
                            <dgm:constr type="w" for="ch" forName="postLine2" refType="w" fact="0.11"/>
                          </dgm:constrLst>
                        </dgm:if>
                        <dgm:else name="Name58">
                          <dgm:constrLst>
                            <dgm:constr type="w" for="ch" forName="anchor2" refType="w" fact="0.89"/>
                            <dgm:constr type="w" for="ch" forName="backup2" refType="w" fact="-0.89"/>
                            <dgm:constr type="w" for="ch" forName="preLine2" refType="w" fact="0.11"/>
                            <dgm:constr type="w" for="ch" forName="desTx2" refType="w" fact="0.78"/>
                          </dgm:constrLst>
                        </dgm:else>
                      </dgm:choose>
                      <dgm:layoutNode name="anchor2" moveWith="desTx2">
                        <dgm:alg type="sp"/>
                        <dgm:shape xmlns:r="http://schemas.openxmlformats.org/officeDocument/2006/relationships" r:blip="">
                          <dgm:adjLst/>
                        </dgm:shape>
                      </dgm:layoutNode>
                      <dgm:layoutNode name="backup2" moveWith="desTx2">
                        <dgm:alg type="sp"/>
                        <dgm:shape xmlns:r="http://schemas.openxmlformats.org/officeDocument/2006/relationships" r:blip="">
                          <dgm:adjLst/>
                        </dgm:shape>
                      </dgm:layoutNode>
                      <dgm:layoutNode name="preLine2" styleLbl="parChTrans1D1" moveWith="desTx2">
                        <dgm:alg type="sp"/>
                        <dgm:shape xmlns:r="http://schemas.openxmlformats.org/officeDocument/2006/relationships" type="line" r:blip="">
                          <dgm:adjLst/>
                        </dgm:shape>
                        <dgm:presOf/>
                      </dgm:layoutNode>
                      <dgm:layoutNode name="desTx2"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59">
                        <dgm:if name="Name60" axis="root ch" ptType="all node" func="cnt" op="gte" val="3">
                          <dgm:layoutNode name="postLine2" styleLbl="parChTrans1D1" moveWith="desTx2">
                            <dgm:alg type="sp"/>
                            <dgm:shape xmlns:r="http://schemas.openxmlformats.org/officeDocument/2006/relationships" type="line" r:blip="">
                              <dgm:adjLst/>
                            </dgm:shape>
                            <dgm:presOf/>
                          </dgm:layoutNode>
                        </dgm:if>
                        <dgm:else name="Name61"/>
                      </dgm:choose>
                    </dgm:layoutNode>
                  </dgm:forEach>
                  <dgm:choose name="Name62">
                    <dgm:if name="Name63" axis="root ch" ptType="all node" func="cnt" op="gte" val="3">
                      <dgm:forEach name="Name64" axis="self" ptType="parTrans">
                        <dgm:layoutNode name="Name65" styleLbl="parChTrans1D1">
                          <dgm:choose name="Name66">
                            <dgm:if name="Name67" func="var" arg="dir" op="equ" val="norm">
                              <dgm:alg type="conn">
                                <dgm:param type="dim" val="1D"/>
                                <dgm:param type="begPts" val="midL"/>
                                <dgm:param type="srcNode" val="parTx3"/>
                                <dgm:param type="endSty" val="noArr"/>
                                <dgm:param type="dstNode" val="anchor2"/>
                              </dgm:alg>
                            </dgm:if>
                            <dgm:else name="Name68">
                              <dgm:alg type="conn">
                                <dgm:param type="dim" val="1D"/>
                                <dgm:param type="begPts" val="midR"/>
                                <dgm:param type="endSty" val="noArr"/>
                                <dgm:param type="srcNode" val="parTx3"/>
                                <dgm:param type="dstNode" val="anchor2"/>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69"/>
                  </dgm:choose>
                </dgm:forEach>
              </dgm:layoutNode>
              <dgm:choose name="Name70">
                <dgm:if name="Name71" axis="root ch" ptType="all node" func="cnt" op="gte" val="3">
                  <dgm:layoutNode name="spPost2">
                    <dgm:alg type="sp"/>
                    <dgm:shape xmlns:r="http://schemas.openxmlformats.org/officeDocument/2006/relationships" r:blip="">
                      <dgm:adjLst/>
                    </dgm:shape>
                  </dgm:layoutNode>
                </dgm:if>
                <dgm:else name="Name72"/>
              </dgm:choose>
            </dgm:if>
            <dgm:else name="Name73"/>
          </dgm:choose>
        </dgm:if>
        <dgm:if name="Name74" axis="self" ptType="node" func="pos" op="equ" val="3">
          <dgm:layoutNode name="parTx3"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75">
            <dgm:if name="Name76" axis="ch" ptType="node" func="cnt" op="gte" val="1">
              <dgm:layoutNode name="spPre3">
                <dgm:alg type="sp"/>
                <dgm:shape xmlns:r="http://schemas.openxmlformats.org/officeDocument/2006/relationships" r:blip="">
                  <dgm:adjLst/>
                </dgm:shape>
              </dgm:layoutNode>
              <dgm:layoutNode name="chLin3">
                <dgm:alg type="lin">
                  <dgm:param type="linDir" val="fromT"/>
                </dgm:alg>
                <dgm:shape xmlns:r="http://schemas.openxmlformats.org/officeDocument/2006/relationships" r:blip="">
                  <dgm:adjLst/>
                </dgm:shape>
                <dgm:presOf/>
                <dgm:constrLst>
                  <dgm:constr type="w" for="ch" forName="txAndLines3" refType="w" fact="0.77"/>
                  <dgm:constr type="w" for="ch" forName="top3" refType="w" refFor="ch" refForName="txAndLines3" fact="0.78"/>
                </dgm:constrLst>
                <dgm:forEach name="Name77" axis="ch">
                  <dgm:forEach name="Name78" axis="self" ptType="parTrans">
                    <dgm:layoutNode name="Name79" styleLbl="parChTrans1D1">
                      <dgm:choose name="Name80">
                        <dgm:if name="Name81" func="var" arg="dir" op="equ" val="norm">
                          <dgm:alg type="conn">
                            <dgm:param type="dim" val="1D"/>
                            <dgm:param type="begPts" val="midR"/>
                            <dgm:param type="endSty" val="noArr"/>
                            <dgm:param type="dstNode" val="anchor3"/>
                          </dgm:alg>
                        </dgm:if>
                        <dgm:else name="Name82">
                          <dgm:alg type="conn">
                            <dgm:param type="dim" val="1D"/>
                            <dgm:param type="begPts" val="midL"/>
                            <dgm:param type="endSty" val="noArr"/>
                            <dgm:param type="srcNode" val="parTx3"/>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83" axis="self" ptType="node">
                    <dgm:choose name="Name84">
                      <dgm:if name="Name85" axis="par ch" ptType="node node" func="cnt" op="equ" val="1">
                        <dgm:layoutNode name="top3">
                          <dgm:alg type="sp"/>
                          <dgm:shape xmlns:r="http://schemas.openxmlformats.org/officeDocument/2006/relationships" r:blip="">
                            <dgm:adjLst/>
                          </dgm:shape>
                          <dgm:constrLst>
                            <dgm:constr type="h" refType="w" fact="0.6"/>
                          </dgm:constrLst>
                        </dgm:layoutNode>
                      </dgm:if>
                      <dgm:else name="Name86"/>
                    </dgm:choose>
                    <dgm:layoutNode name="txAndLines3">
                      <dgm:choose name="Name87">
                        <dgm:if name="Name88" func="var" arg="dir" op="equ" val="norm">
                          <dgm:alg type="lin"/>
                        </dgm:if>
                        <dgm:else name="Name89">
                          <dgm:alg type="lin">
                            <dgm:param type="linDir" val="fromR"/>
                          </dgm:alg>
                        </dgm:else>
                      </dgm:choose>
                      <dgm:shape xmlns:r="http://schemas.openxmlformats.org/officeDocument/2006/relationships" r:blip="">
                        <dgm:adjLst/>
                      </dgm:shape>
                      <dgm:presOf/>
                      <dgm:choose name="Name90">
                        <dgm:if name="Name91" axis="root ch" ptType="all node" func="cnt" op="gte" val="4">
                          <dgm:constrLst>
                            <dgm:constr type="w" for="ch" forName="anchor3" refType="w"/>
                            <dgm:constr type="w" for="ch" forName="backup3" refType="w" fact="-1"/>
                            <dgm:constr type="w" for="ch" forName="preLine3" refType="w" fact="0.11"/>
                            <dgm:constr type="w" for="ch" forName="desTx3" refType="w" fact="0.78"/>
                            <dgm:constr type="w" for="ch" forName="postLine3" refType="w" fact="0.11"/>
                          </dgm:constrLst>
                        </dgm:if>
                        <dgm:else name="Name92">
                          <dgm:constrLst>
                            <dgm:constr type="w" for="ch" forName="anchor3" refType="w" fact="0.89"/>
                            <dgm:constr type="w" for="ch" forName="backup3" refType="w" fact="-0.89"/>
                            <dgm:constr type="w" for="ch" forName="preLine3" refType="w" fact="0.11"/>
                            <dgm:constr type="w" for="ch" forName="desTx3" refType="w" fact="0.78"/>
                          </dgm:constrLst>
                        </dgm:else>
                      </dgm:choose>
                      <dgm:layoutNode name="anchor3" moveWith="desTx3">
                        <dgm:alg type="sp"/>
                        <dgm:shape xmlns:r="http://schemas.openxmlformats.org/officeDocument/2006/relationships" r:blip="">
                          <dgm:adjLst/>
                        </dgm:shape>
                      </dgm:layoutNode>
                      <dgm:layoutNode name="backup3" moveWith="desTx3">
                        <dgm:alg type="sp"/>
                        <dgm:shape xmlns:r="http://schemas.openxmlformats.org/officeDocument/2006/relationships" r:blip="">
                          <dgm:adjLst/>
                        </dgm:shape>
                      </dgm:layoutNode>
                      <dgm:layoutNode name="preLine3" styleLbl="parChTrans1D1" moveWith="desTx3">
                        <dgm:alg type="sp"/>
                        <dgm:shape xmlns:r="http://schemas.openxmlformats.org/officeDocument/2006/relationships" type="line" r:blip="">
                          <dgm:adjLst/>
                        </dgm:shape>
                        <dgm:presOf/>
                      </dgm:layoutNode>
                      <dgm:layoutNode name="desTx3"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93">
                        <dgm:if name="Name94" axis="root ch" ptType="all node" func="cnt" op="gte" val="4">
                          <dgm:layoutNode name="postLine3" styleLbl="parChTrans1D1" moveWith="desTx3">
                            <dgm:alg type="sp"/>
                            <dgm:shape xmlns:r="http://schemas.openxmlformats.org/officeDocument/2006/relationships" type="line" r:blip="">
                              <dgm:adjLst/>
                            </dgm:shape>
                            <dgm:presOf/>
                          </dgm:layoutNode>
                        </dgm:if>
                        <dgm:else name="Name95"/>
                      </dgm:choose>
                    </dgm:layoutNode>
                  </dgm:forEach>
                  <dgm:choose name="Name96">
                    <dgm:if name="Name97" axis="root ch" ptType="all node" func="cnt" op="gte" val="4">
                      <dgm:forEach name="Name98" axis="self" ptType="parTrans">
                        <dgm:layoutNode name="Name99" styleLbl="parChTrans1D1">
                          <dgm:choose name="Name100">
                            <dgm:if name="Name101" func="var" arg="dir" op="equ" val="norm">
                              <dgm:alg type="conn">
                                <dgm:param type="dim" val="1D"/>
                                <dgm:param type="begPts" val="midL"/>
                                <dgm:param type="srcNode" val="parTx4"/>
                                <dgm:param type="endSty" val="noArr"/>
                                <dgm:param type="dstNode" val="anchor3"/>
                              </dgm:alg>
                            </dgm:if>
                            <dgm:else name="Name102">
                              <dgm:alg type="conn">
                                <dgm:param type="dim" val="1D"/>
                                <dgm:param type="begPts" val="midR"/>
                                <dgm:param type="endSty" val="noArr"/>
                                <dgm:param type="srcNode" val="parTx4"/>
                                <dgm:param type="dstNode" val="anchor3"/>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03"/>
                  </dgm:choose>
                </dgm:forEach>
              </dgm:layoutNode>
              <dgm:choose name="Name104">
                <dgm:if name="Name105" axis="root ch" ptType="all node" func="cnt" op="gte" val="4">
                  <dgm:layoutNode name="spPost3">
                    <dgm:alg type="sp"/>
                    <dgm:shape xmlns:r="http://schemas.openxmlformats.org/officeDocument/2006/relationships" r:blip="">
                      <dgm:adjLst/>
                    </dgm:shape>
                  </dgm:layoutNode>
                </dgm:if>
                <dgm:else name="Name106"/>
              </dgm:choose>
            </dgm:if>
            <dgm:else name="Name107"/>
          </dgm:choose>
        </dgm:if>
        <dgm:if name="Name108" axis="self" ptType="node" func="pos" op="equ" val="4">
          <dgm:layoutNode name="parTx4"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09">
            <dgm:if name="Name110" axis="ch" ptType="node" func="cnt" op="gte" val="1">
              <dgm:layoutNode name="spPre4">
                <dgm:alg type="sp"/>
                <dgm:shape xmlns:r="http://schemas.openxmlformats.org/officeDocument/2006/relationships" r:blip="">
                  <dgm:adjLst/>
                </dgm:shape>
              </dgm:layoutNode>
              <dgm:layoutNode name="chLin4">
                <dgm:alg type="lin">
                  <dgm:param type="linDir" val="fromT"/>
                </dgm:alg>
                <dgm:shape xmlns:r="http://schemas.openxmlformats.org/officeDocument/2006/relationships" r:blip="">
                  <dgm:adjLst/>
                </dgm:shape>
                <dgm:presOf/>
                <dgm:constrLst>
                  <dgm:constr type="w" for="ch" forName="txAndLines4" refType="w" fact="0.77"/>
                  <dgm:constr type="w" for="ch" forName="top4" refType="w" refFor="ch" refForName="txAndLines4" fact="0.78"/>
                </dgm:constrLst>
                <dgm:forEach name="Name111" axis="ch">
                  <dgm:forEach name="Name112" axis="self" ptType="parTrans">
                    <dgm:layoutNode name="Name113" styleLbl="parChTrans1D1">
                      <dgm:choose name="Name114">
                        <dgm:if name="Name115" func="var" arg="dir" op="equ" val="norm">
                          <dgm:alg type="conn">
                            <dgm:param type="dim" val="1D"/>
                            <dgm:param type="begPts" val="midR"/>
                            <dgm:param type="endSty" val="noArr"/>
                            <dgm:param type="dstNode" val="anchor4"/>
                          </dgm:alg>
                        </dgm:if>
                        <dgm:else name="Name116">
                          <dgm:alg type="conn">
                            <dgm:param type="dim" val="1D"/>
                            <dgm:param type="begPts" val="midL"/>
                            <dgm:param type="endSty" val="noArr"/>
                            <dgm:param type="srcNode" val="parTx4"/>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17" axis="self" ptType="node">
                    <dgm:choose name="Name118">
                      <dgm:if name="Name119" axis="par ch" ptType="node node" func="cnt" op="equ" val="1">
                        <dgm:layoutNode name="top4">
                          <dgm:alg type="sp"/>
                          <dgm:shape xmlns:r="http://schemas.openxmlformats.org/officeDocument/2006/relationships" r:blip="">
                            <dgm:adjLst/>
                          </dgm:shape>
                          <dgm:constrLst>
                            <dgm:constr type="h" refType="w" fact="0.6"/>
                          </dgm:constrLst>
                        </dgm:layoutNode>
                      </dgm:if>
                      <dgm:else name="Name120"/>
                    </dgm:choose>
                    <dgm:layoutNode name="txAndLines4">
                      <dgm:choose name="Name121">
                        <dgm:if name="Name122" func="var" arg="dir" op="equ" val="norm">
                          <dgm:alg type="lin"/>
                        </dgm:if>
                        <dgm:else name="Name123">
                          <dgm:alg type="lin">
                            <dgm:param type="linDir" val="fromR"/>
                          </dgm:alg>
                        </dgm:else>
                      </dgm:choose>
                      <dgm:shape xmlns:r="http://schemas.openxmlformats.org/officeDocument/2006/relationships" r:blip="">
                        <dgm:adjLst/>
                      </dgm:shape>
                      <dgm:presOf/>
                      <dgm:choose name="Name124">
                        <dgm:if name="Name125" axis="root ch" ptType="all node" func="cnt" op="gte" val="5">
                          <dgm:constrLst>
                            <dgm:constr type="w" for="ch" forName="anchor4" refType="w"/>
                            <dgm:constr type="w" for="ch" forName="backup4" refType="w" fact="-1"/>
                            <dgm:constr type="w" for="ch" forName="preLine4" refType="w" fact="0.11"/>
                            <dgm:constr type="w" for="ch" forName="desTx4" refType="w" fact="0.78"/>
                            <dgm:constr type="w" for="ch" forName="postLine4" refType="w" fact="0.11"/>
                          </dgm:constrLst>
                        </dgm:if>
                        <dgm:else name="Name126">
                          <dgm:constrLst>
                            <dgm:constr type="w" for="ch" forName="anchor4" refType="w" fact="0.89"/>
                            <dgm:constr type="w" for="ch" forName="backup4" refType="w" fact="-0.89"/>
                            <dgm:constr type="w" for="ch" forName="preLine4" refType="w" fact="0.11"/>
                            <dgm:constr type="w" for="ch" forName="desTx4" refType="w" fact="0.78"/>
                          </dgm:constrLst>
                        </dgm:else>
                      </dgm:choose>
                      <dgm:layoutNode name="anchor4" moveWith="desTx4">
                        <dgm:alg type="sp"/>
                        <dgm:shape xmlns:r="http://schemas.openxmlformats.org/officeDocument/2006/relationships" r:blip="">
                          <dgm:adjLst/>
                        </dgm:shape>
                      </dgm:layoutNode>
                      <dgm:layoutNode name="backup4" moveWith="desTx4">
                        <dgm:alg type="sp"/>
                        <dgm:shape xmlns:r="http://schemas.openxmlformats.org/officeDocument/2006/relationships" r:blip="">
                          <dgm:adjLst/>
                        </dgm:shape>
                      </dgm:layoutNode>
                      <dgm:layoutNode name="preLine4" styleLbl="parChTrans1D1" moveWith="desTx4">
                        <dgm:alg type="sp"/>
                        <dgm:shape xmlns:r="http://schemas.openxmlformats.org/officeDocument/2006/relationships" type="line" r:blip="">
                          <dgm:adjLst/>
                        </dgm:shape>
                        <dgm:presOf/>
                      </dgm:layoutNode>
                      <dgm:layoutNode name="desTx4"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27">
                        <dgm:if name="Name128" axis="root ch" ptType="all node" func="cnt" op="gte" val="5">
                          <dgm:layoutNode name="postLine4" styleLbl="parChTrans1D1" moveWith="desTx4">
                            <dgm:alg type="sp"/>
                            <dgm:shape xmlns:r="http://schemas.openxmlformats.org/officeDocument/2006/relationships" type="line" r:blip="">
                              <dgm:adjLst/>
                            </dgm:shape>
                            <dgm:presOf/>
                          </dgm:layoutNode>
                        </dgm:if>
                        <dgm:else name="Name129"/>
                      </dgm:choose>
                    </dgm:layoutNode>
                  </dgm:forEach>
                  <dgm:choose name="Name130">
                    <dgm:if name="Name131" axis="root ch" ptType="all node" func="cnt" op="gte" val="5">
                      <dgm:forEach name="Name132" axis="self" ptType="parTrans">
                        <dgm:layoutNode name="Name133" styleLbl="parChTrans1D1">
                          <dgm:choose name="Name134">
                            <dgm:if name="Name135" func="var" arg="dir" op="equ" val="norm">
                              <dgm:alg type="conn">
                                <dgm:param type="dim" val="1D"/>
                                <dgm:param type="begPts" val="midL"/>
                                <dgm:param type="srcNode" val="parTx5"/>
                                <dgm:param type="endSty" val="noArr"/>
                                <dgm:param type="dstNode" val="anchor4"/>
                              </dgm:alg>
                            </dgm:if>
                            <dgm:else name="Name136">
                              <dgm:alg type="conn">
                                <dgm:param type="dim" val="1D"/>
                                <dgm:param type="begPts" val="midR"/>
                                <dgm:param type="endSty" val="noArr"/>
                                <dgm:param type="srcNode" val="parTx5"/>
                                <dgm:param type="dstNode" val="anchor4"/>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37"/>
                  </dgm:choose>
                </dgm:forEach>
              </dgm:layoutNode>
              <dgm:choose name="Name138">
                <dgm:if name="Name139" axis="root ch" ptType="all node" func="cnt" op="gte" val="5">
                  <dgm:layoutNode name="spPost4">
                    <dgm:alg type="sp"/>
                    <dgm:shape xmlns:r="http://schemas.openxmlformats.org/officeDocument/2006/relationships" r:blip="">
                      <dgm:adjLst/>
                    </dgm:shape>
                  </dgm:layoutNode>
                </dgm:if>
                <dgm:else name="Name140"/>
              </dgm:choose>
            </dgm:if>
            <dgm:else name="Name141"/>
          </dgm:choose>
        </dgm:if>
        <dgm:if name="Name142" axis="self" ptType="node" func="pos" op="equ" val="5">
          <dgm:layoutNode name="parTx5"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43">
            <dgm:if name="Name144" axis="ch" ptType="node" func="cnt" op="gte" val="1">
              <dgm:layoutNode name="spPre5">
                <dgm:alg type="sp"/>
                <dgm:shape xmlns:r="http://schemas.openxmlformats.org/officeDocument/2006/relationships" r:blip="">
                  <dgm:adjLst/>
                </dgm:shape>
              </dgm:layoutNode>
              <dgm:layoutNode name="chLin5">
                <dgm:alg type="lin">
                  <dgm:param type="linDir" val="fromT"/>
                </dgm:alg>
                <dgm:shape xmlns:r="http://schemas.openxmlformats.org/officeDocument/2006/relationships" r:blip="">
                  <dgm:adjLst/>
                </dgm:shape>
                <dgm:presOf/>
                <dgm:constrLst>
                  <dgm:constr type="w" for="ch" forName="txAndLines5" refType="w" fact="0.77"/>
                  <dgm:constr type="w" for="ch" forName="top5" refType="w" refFor="ch" refForName="txAndLines5" fact="0.78"/>
                </dgm:constrLst>
                <dgm:forEach name="Name145" axis="ch">
                  <dgm:forEach name="Name146" axis="self" ptType="parTrans">
                    <dgm:layoutNode name="Name147" styleLbl="parChTrans1D1">
                      <dgm:choose name="Name148">
                        <dgm:if name="Name149" func="var" arg="dir" op="equ" val="norm">
                          <dgm:alg type="conn">
                            <dgm:param type="dim" val="1D"/>
                            <dgm:param type="begPts" val="midR"/>
                            <dgm:param type="endSty" val="noArr"/>
                            <dgm:param type="dstNode" val="anchor5"/>
                          </dgm:alg>
                        </dgm:if>
                        <dgm:else name="Name150">
                          <dgm:alg type="conn">
                            <dgm:param type="dim" val="1D"/>
                            <dgm:param type="begPts" val="midL"/>
                            <dgm:param type="endSty" val="noArr"/>
                            <dgm:param type="srcNode" val="parTx5"/>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51" axis="self" ptType="node">
                    <dgm:choose name="Name152">
                      <dgm:if name="Name153" axis="par ch" ptType="node node" func="cnt" op="equ" val="1">
                        <dgm:layoutNode name="top5">
                          <dgm:alg type="sp"/>
                          <dgm:shape xmlns:r="http://schemas.openxmlformats.org/officeDocument/2006/relationships" r:blip="">
                            <dgm:adjLst/>
                          </dgm:shape>
                          <dgm:constrLst>
                            <dgm:constr type="h" refType="w" fact="0.6"/>
                          </dgm:constrLst>
                        </dgm:layoutNode>
                      </dgm:if>
                      <dgm:else name="Name154"/>
                    </dgm:choose>
                    <dgm:layoutNode name="txAndLines5">
                      <dgm:choose name="Name155">
                        <dgm:if name="Name156" func="var" arg="dir" op="equ" val="norm">
                          <dgm:alg type="lin"/>
                        </dgm:if>
                        <dgm:else name="Name157">
                          <dgm:alg type="lin">
                            <dgm:param type="linDir" val="fromR"/>
                          </dgm:alg>
                        </dgm:else>
                      </dgm:choose>
                      <dgm:shape xmlns:r="http://schemas.openxmlformats.org/officeDocument/2006/relationships" r:blip="">
                        <dgm:adjLst/>
                      </dgm:shape>
                      <dgm:presOf/>
                      <dgm:choose name="Name158">
                        <dgm:if name="Name159" axis="root ch" ptType="all node" func="cnt" op="gte" val="6">
                          <dgm:constrLst>
                            <dgm:constr type="w" for="ch" forName="anchor5" refType="w"/>
                            <dgm:constr type="w" for="ch" forName="backup5" refType="w" fact="-1"/>
                            <dgm:constr type="w" for="ch" forName="preLine5" refType="w" fact="0.11"/>
                            <dgm:constr type="w" for="ch" forName="desTx5" refType="w" fact="0.78"/>
                            <dgm:constr type="w" for="ch" forName="postLine5" refType="w" fact="0.11"/>
                          </dgm:constrLst>
                        </dgm:if>
                        <dgm:else name="Name160">
                          <dgm:constrLst>
                            <dgm:constr type="w" for="ch" forName="anchor5" refType="w" fact="0.89"/>
                            <dgm:constr type="w" for="ch" forName="backup5" refType="w" fact="-0.89"/>
                            <dgm:constr type="w" for="ch" forName="preLine5" refType="w" fact="0.11"/>
                            <dgm:constr type="w" for="ch" forName="desTx5" refType="w" fact="0.78"/>
                          </dgm:constrLst>
                        </dgm:else>
                      </dgm:choose>
                      <dgm:layoutNode name="anchor5" moveWith="desTx5">
                        <dgm:alg type="sp"/>
                        <dgm:shape xmlns:r="http://schemas.openxmlformats.org/officeDocument/2006/relationships" r:blip="">
                          <dgm:adjLst/>
                        </dgm:shape>
                      </dgm:layoutNode>
                      <dgm:layoutNode name="backup5" moveWith="desTx5">
                        <dgm:alg type="sp"/>
                        <dgm:shape xmlns:r="http://schemas.openxmlformats.org/officeDocument/2006/relationships" r:blip="">
                          <dgm:adjLst/>
                        </dgm:shape>
                      </dgm:layoutNode>
                      <dgm:layoutNode name="preLine5" styleLbl="parChTrans1D1" moveWith="desTx5">
                        <dgm:alg type="sp"/>
                        <dgm:shape xmlns:r="http://schemas.openxmlformats.org/officeDocument/2006/relationships" type="line" r:blip="">
                          <dgm:adjLst/>
                        </dgm:shape>
                        <dgm:presOf/>
                      </dgm:layoutNode>
                      <dgm:layoutNode name="desTx5"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61">
                        <dgm:if name="Name162" axis="root ch" ptType="all node" func="cnt" op="gte" val="6">
                          <dgm:layoutNode name="postLine5" styleLbl="parChTrans1D1" moveWith="desTx5">
                            <dgm:alg type="sp"/>
                            <dgm:shape xmlns:r="http://schemas.openxmlformats.org/officeDocument/2006/relationships" type="line" r:blip="">
                              <dgm:adjLst/>
                            </dgm:shape>
                            <dgm:presOf/>
                          </dgm:layoutNode>
                        </dgm:if>
                        <dgm:else name="Name163"/>
                      </dgm:choose>
                    </dgm:layoutNode>
                  </dgm:forEach>
                  <dgm:choose name="Name164">
                    <dgm:if name="Name165" axis="root ch" ptType="all node" func="cnt" op="gte" val="6">
                      <dgm:forEach name="Name166" axis="self" ptType="parTrans">
                        <dgm:layoutNode name="Name167" styleLbl="parChTrans1D1">
                          <dgm:choose name="Name168">
                            <dgm:if name="Name169" func="var" arg="dir" op="equ" val="norm">
                              <dgm:alg type="conn">
                                <dgm:param type="dim" val="1D"/>
                                <dgm:param type="begPts" val="midL"/>
                                <dgm:param type="srcNode" val="parTx6"/>
                                <dgm:param type="endSty" val="noArr"/>
                                <dgm:param type="dstNode" val="anchor5"/>
                              </dgm:alg>
                            </dgm:if>
                            <dgm:else name="Name170">
                              <dgm:alg type="conn">
                                <dgm:param type="dim" val="1D"/>
                                <dgm:param type="begPts" val="midR"/>
                                <dgm:param type="endSty" val="noArr"/>
                                <dgm:param type="srcNode" val="parTx6"/>
                                <dgm:param type="dstNode" val="anchor5"/>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171"/>
                  </dgm:choose>
                </dgm:forEach>
              </dgm:layoutNode>
              <dgm:choose name="Name172">
                <dgm:if name="Name173" axis="root ch" ptType="all node" func="cnt" op="gte" val="6">
                  <dgm:layoutNode name="spPost5">
                    <dgm:alg type="sp"/>
                    <dgm:shape xmlns:r="http://schemas.openxmlformats.org/officeDocument/2006/relationships" r:blip="">
                      <dgm:adjLst/>
                    </dgm:shape>
                  </dgm:layoutNode>
                </dgm:if>
                <dgm:else name="Name174"/>
              </dgm:choose>
            </dgm:if>
            <dgm:else name="Name175"/>
          </dgm:choose>
        </dgm:if>
        <dgm:if name="Name176" axis="self" ptType="node" func="pos" op="equ" val="6">
          <dgm:layoutNode name="parTx6"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177">
            <dgm:if name="Name178" axis="ch" ptType="node" func="cnt" op="gte" val="1">
              <dgm:layoutNode name="spPre6">
                <dgm:alg type="sp"/>
                <dgm:shape xmlns:r="http://schemas.openxmlformats.org/officeDocument/2006/relationships" r:blip="">
                  <dgm:adjLst/>
                </dgm:shape>
              </dgm:layoutNode>
              <dgm:layoutNode name="chLin6">
                <dgm:alg type="lin">
                  <dgm:param type="linDir" val="fromT"/>
                </dgm:alg>
                <dgm:shape xmlns:r="http://schemas.openxmlformats.org/officeDocument/2006/relationships" r:blip="">
                  <dgm:adjLst/>
                </dgm:shape>
                <dgm:presOf/>
                <dgm:constrLst>
                  <dgm:constr type="w" for="ch" forName="txAndLines6" refType="w" fact="0.77"/>
                  <dgm:constr type="w" for="ch" forName="top6" refType="w" refFor="ch" refForName="txAndLines6" fact="0.78"/>
                </dgm:constrLst>
                <dgm:forEach name="Name179" axis="ch">
                  <dgm:forEach name="Name180" axis="self" ptType="parTrans">
                    <dgm:layoutNode name="Name181" styleLbl="parChTrans1D1">
                      <dgm:choose name="Name182">
                        <dgm:if name="Name183" func="var" arg="dir" op="equ" val="norm">
                          <dgm:alg type="conn">
                            <dgm:param type="dim" val="1D"/>
                            <dgm:param type="begPts" val="midR"/>
                            <dgm:param type="endSty" val="noArr"/>
                            <dgm:param type="dstNode" val="anchor6"/>
                          </dgm:alg>
                        </dgm:if>
                        <dgm:else name="Name184">
                          <dgm:alg type="conn">
                            <dgm:param type="dim" val="1D"/>
                            <dgm:param type="begPts" val="midL"/>
                            <dgm:param type="endSty" val="noArr"/>
                            <dgm:param type="srcNode" val="parTx6"/>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185" axis="self" ptType="node">
                    <dgm:choose name="Name186">
                      <dgm:if name="Name187" axis="par ch" ptType="node node" func="cnt" op="equ" val="1">
                        <dgm:layoutNode name="top6">
                          <dgm:alg type="sp"/>
                          <dgm:shape xmlns:r="http://schemas.openxmlformats.org/officeDocument/2006/relationships" r:blip="">
                            <dgm:adjLst/>
                          </dgm:shape>
                          <dgm:constrLst>
                            <dgm:constr type="h" refType="w" fact="0.6"/>
                          </dgm:constrLst>
                        </dgm:layoutNode>
                      </dgm:if>
                      <dgm:else name="Name188"/>
                    </dgm:choose>
                    <dgm:layoutNode name="txAndLines6">
                      <dgm:choose name="Name189">
                        <dgm:if name="Name190" func="var" arg="dir" op="equ" val="norm">
                          <dgm:alg type="lin"/>
                        </dgm:if>
                        <dgm:else name="Name191">
                          <dgm:alg type="lin">
                            <dgm:param type="linDir" val="fromR"/>
                          </dgm:alg>
                        </dgm:else>
                      </dgm:choose>
                      <dgm:shape xmlns:r="http://schemas.openxmlformats.org/officeDocument/2006/relationships" r:blip="">
                        <dgm:adjLst/>
                      </dgm:shape>
                      <dgm:presOf/>
                      <dgm:choose name="Name192">
                        <dgm:if name="Name193" axis="root ch" ptType="all node" func="cnt" op="gte" val="7">
                          <dgm:constrLst>
                            <dgm:constr type="w" for="ch" forName="anchor6" refType="w"/>
                            <dgm:constr type="w" for="ch" forName="backup6" refType="w" fact="-1"/>
                            <dgm:constr type="w" for="ch" forName="preLine6" refType="w" fact="0.11"/>
                            <dgm:constr type="w" for="ch" forName="desTx6" refType="w" fact="0.78"/>
                            <dgm:constr type="w" for="ch" forName="postLine6" refType="w" fact="0.11"/>
                          </dgm:constrLst>
                        </dgm:if>
                        <dgm:else name="Name194">
                          <dgm:constrLst>
                            <dgm:constr type="w" for="ch" forName="anchor6" refType="w" fact="0.89"/>
                            <dgm:constr type="w" for="ch" forName="backup6" refType="w" fact="-0.89"/>
                            <dgm:constr type="w" for="ch" forName="preLine6" refType="w" fact="0.11"/>
                            <dgm:constr type="w" for="ch" forName="desTx6" refType="w" fact="0.78"/>
                          </dgm:constrLst>
                        </dgm:else>
                      </dgm:choose>
                      <dgm:layoutNode name="anchor6" moveWith="desTx6">
                        <dgm:alg type="sp"/>
                        <dgm:shape xmlns:r="http://schemas.openxmlformats.org/officeDocument/2006/relationships" r:blip="">
                          <dgm:adjLst/>
                        </dgm:shape>
                      </dgm:layoutNode>
                      <dgm:layoutNode name="backup6" moveWith="desTx6">
                        <dgm:alg type="sp"/>
                        <dgm:shape xmlns:r="http://schemas.openxmlformats.org/officeDocument/2006/relationships" r:blip="">
                          <dgm:adjLst/>
                        </dgm:shape>
                      </dgm:layoutNode>
                      <dgm:layoutNode name="preLine6" styleLbl="parChTrans1D1" moveWith="desTx6">
                        <dgm:alg type="sp"/>
                        <dgm:shape xmlns:r="http://schemas.openxmlformats.org/officeDocument/2006/relationships" type="line" r:blip="">
                          <dgm:adjLst/>
                        </dgm:shape>
                        <dgm:presOf/>
                      </dgm:layoutNode>
                      <dgm:layoutNode name="desTx6"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choose name="Name195">
                        <dgm:if name="Name196" axis="root ch" ptType="all node" func="cnt" op="gte" val="7">
                          <dgm:layoutNode name="postLine6" styleLbl="parChTrans1D1" moveWith="desTx6">
                            <dgm:alg type="sp"/>
                            <dgm:shape xmlns:r="http://schemas.openxmlformats.org/officeDocument/2006/relationships" type="line" r:blip="">
                              <dgm:adjLst/>
                            </dgm:shape>
                            <dgm:presOf/>
                          </dgm:layoutNode>
                        </dgm:if>
                        <dgm:else name="Name197"/>
                      </dgm:choose>
                    </dgm:layoutNode>
                  </dgm:forEach>
                  <dgm:choose name="Name198">
                    <dgm:if name="Name199" axis="root ch" ptType="all node" func="cnt" op="gte" val="7">
                      <dgm:forEach name="Name200" axis="self" ptType="parTrans">
                        <dgm:layoutNode name="Name201" styleLbl="parChTrans1D1">
                          <dgm:choose name="Name202">
                            <dgm:if name="Name203" func="var" arg="dir" op="equ" val="norm">
                              <dgm:alg type="conn">
                                <dgm:param type="dim" val="1D"/>
                                <dgm:param type="begPts" val="midL"/>
                                <dgm:param type="srcNode" val="parTx7"/>
                                <dgm:param type="endSty" val="noArr"/>
                                <dgm:param type="dstNode" val="anchor6"/>
                              </dgm:alg>
                            </dgm:if>
                            <dgm:else name="Name204">
                              <dgm:alg type="conn">
                                <dgm:param type="dim" val="1D"/>
                                <dgm:param type="begPts" val="midR"/>
                                <dgm:param type="endSty" val="noArr"/>
                                <dgm:param type="srcNode" val="parTx7"/>
                                <dgm:param type="dstNode" val="anchor6"/>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if>
                    <dgm:else name="Name205"/>
                  </dgm:choose>
                </dgm:forEach>
              </dgm:layoutNode>
              <dgm:choose name="Name206">
                <dgm:if name="Name207" axis="root ch" ptType="all node" func="cnt" op="gte" val="7">
                  <dgm:layoutNode name="spPost6">
                    <dgm:alg type="sp"/>
                    <dgm:shape xmlns:r="http://schemas.openxmlformats.org/officeDocument/2006/relationships" r:blip="">
                      <dgm:adjLst/>
                    </dgm:shape>
                  </dgm:layoutNode>
                </dgm:if>
                <dgm:else name="Name208"/>
              </dgm:choose>
            </dgm:if>
            <dgm:else name="Name209"/>
          </dgm:choose>
        </dgm:if>
        <dgm:if name="Name210" axis="self" ptType="node" func="pos" op="equ" val="7">
          <dgm:layoutNode name="parTx7" styleLbl="node1">
            <dgm:alg type="tx"/>
            <dgm:shape xmlns:r="http://schemas.openxmlformats.org/officeDocument/2006/relationships" type="ellipse" r:blip="">
              <dgm:adjLst/>
            </dgm:shape>
            <dgm:presOf axis="self" ptType="node"/>
            <dgm:constrLst>
              <dgm:constr type="h" refType="w"/>
              <dgm:constr type="w" refType="h" op="lte"/>
              <dgm:constr type="tMarg"/>
              <dgm:constr type="bMarg"/>
              <dgm:constr type="lMarg"/>
              <dgm:constr type="rMarg"/>
            </dgm:constrLst>
            <dgm:ruleLst>
              <dgm:rule type="primFontSz" val="5" fact="NaN" max="NaN"/>
            </dgm:ruleLst>
          </dgm:layoutNode>
          <dgm:choose name="Name211">
            <dgm:if name="Name212" axis="ch" ptType="node" func="cnt" op="gte" val="1">
              <dgm:layoutNode name="spPre7">
                <dgm:alg type="sp"/>
                <dgm:shape xmlns:r="http://schemas.openxmlformats.org/officeDocument/2006/relationships" r:blip="">
                  <dgm:adjLst/>
                </dgm:shape>
              </dgm:layoutNode>
              <dgm:layoutNode name="chLin7">
                <dgm:alg type="lin">
                  <dgm:param type="linDir" val="fromT"/>
                </dgm:alg>
                <dgm:shape xmlns:r="http://schemas.openxmlformats.org/officeDocument/2006/relationships" r:blip="">
                  <dgm:adjLst/>
                </dgm:shape>
                <dgm:presOf/>
                <dgm:constrLst>
                  <dgm:constr type="w" for="ch" forName="txAndLines7" refType="w" fact="0.77"/>
                  <dgm:constr type="w" for="ch" forName="top7" refType="w" refFor="ch" refForName="txAndLines7" fact="0.78"/>
                </dgm:constrLst>
                <dgm:forEach name="Name213" axis="ch">
                  <dgm:forEach name="Name214" axis="self" ptType="parTrans">
                    <dgm:layoutNode name="Name215" styleLbl="parChTrans1D1">
                      <dgm:choose name="Name216">
                        <dgm:if name="Name217" func="var" arg="dir" op="equ" val="norm">
                          <dgm:alg type="conn">
                            <dgm:param type="dim" val="1D"/>
                            <dgm:param type="begPts" val="midR"/>
                            <dgm:param type="endSty" val="noArr"/>
                            <dgm:param type="dstNode" val="anchor7"/>
                          </dgm:alg>
                        </dgm:if>
                        <dgm:else name="Name218">
                          <dgm:alg type="conn">
                            <dgm:param type="dim" val="1D"/>
                            <dgm:param type="begPts" val="midL"/>
                            <dgm:param type="endSty" val="noArr"/>
                            <dgm:param type="srcNode" val="parTx7"/>
                            <dgm:param type="dstNode" val="anchor7"/>
                          </dgm:alg>
                        </dgm:else>
                      </dgm:choose>
                      <dgm:shape xmlns:r="http://schemas.openxmlformats.org/officeDocument/2006/relationships" type="conn" r:blip="">
                        <dgm:adjLst/>
                      </dgm:shape>
                      <dgm:presOf/>
                      <dgm:constrLst>
                        <dgm:constr type="connDist"/>
                        <dgm:constr type="begPad" refType="connDist" fact="0.11"/>
                        <dgm:constr type="endPad"/>
                      </dgm:constrLst>
                    </dgm:layoutNode>
                  </dgm:forEach>
                  <dgm:forEach name="Name219" axis="self" ptType="node">
                    <dgm:choose name="Name220">
                      <dgm:if name="Name221" axis="par ch" ptType="node node" func="cnt" op="equ" val="1">
                        <dgm:layoutNode name="top7">
                          <dgm:alg type="sp"/>
                          <dgm:shape xmlns:r="http://schemas.openxmlformats.org/officeDocument/2006/relationships" r:blip="">
                            <dgm:adjLst/>
                          </dgm:shape>
                          <dgm:constrLst>
                            <dgm:constr type="h" refType="w" fact="0.6"/>
                          </dgm:constrLst>
                        </dgm:layoutNode>
                      </dgm:if>
                      <dgm:else name="Name222"/>
                    </dgm:choose>
                    <dgm:layoutNode name="txAndLines7">
                      <dgm:choose name="Name223">
                        <dgm:if name="Name224" func="var" arg="dir" op="equ" val="norm">
                          <dgm:alg type="lin"/>
                        </dgm:if>
                        <dgm:else name="Name225">
                          <dgm:alg type="lin">
                            <dgm:param type="linDir" val="fromR"/>
                          </dgm:alg>
                        </dgm:else>
                      </dgm:choose>
                      <dgm:shape xmlns:r="http://schemas.openxmlformats.org/officeDocument/2006/relationships" r:blip="">
                        <dgm:adjLst/>
                      </dgm:shape>
                      <dgm:presOf/>
                      <dgm:constrLst>
                        <dgm:constr type="w" for="ch" forName="anchor7" refType="w" fact="0.89"/>
                        <dgm:constr type="w" for="ch" forName="backup7" refType="w" fact="-0.89"/>
                        <dgm:constr type="w" for="ch" forName="preLine7" refType="w" fact="0.11"/>
                        <dgm:constr type="w" for="ch" forName="desTx7" refType="w" fact="0.78"/>
                      </dgm:constrLst>
                      <dgm:layoutNode name="anchor7" moveWith="desTx7">
                        <dgm:alg type="sp"/>
                        <dgm:shape xmlns:r="http://schemas.openxmlformats.org/officeDocument/2006/relationships" r:blip="">
                          <dgm:adjLst/>
                        </dgm:shape>
                      </dgm:layoutNode>
                      <dgm:layoutNode name="backup7" moveWith="desTx7">
                        <dgm:alg type="sp"/>
                        <dgm:shape xmlns:r="http://schemas.openxmlformats.org/officeDocument/2006/relationships" r:blip="">
                          <dgm:adjLst/>
                        </dgm:shape>
                      </dgm:layoutNode>
                      <dgm:layoutNode name="preLine7" styleLbl="parChTrans1D1" moveWith="desTx7">
                        <dgm:alg type="sp"/>
                        <dgm:shape xmlns:r="http://schemas.openxmlformats.org/officeDocument/2006/relationships" type="line" r:blip="">
                          <dgm:adjLst/>
                        </dgm:shape>
                        <dgm:presOf/>
                      </dgm:layoutNode>
                      <dgm:layoutNode name="desTx7" styleLbl="revTx">
                        <dgm:varLst>
                          <dgm:bulletEnabled val="1"/>
                        </dgm:varLst>
                        <dgm:alg type="tx"/>
                        <dgm:shape xmlns:r="http://schemas.openxmlformats.org/officeDocument/2006/relationships" type="rect" r:blip="" hideGeom="1">
                          <dgm:adjLst/>
                        </dgm:shape>
                        <dgm:presOf axis="desOrSelf" ptType="node"/>
                        <dgm:constrLst>
                          <dgm:constr type="h" refType="w" fact="0.6"/>
                        </dgm:constrLst>
                        <dgm:ruleLst>
                          <dgm:rule type="primFontSz" val="5" fact="NaN" max="NaN"/>
                        </dgm:ruleLst>
                      </dgm:layoutNode>
                    </dgm:layoutNode>
                  </dgm:forEach>
                </dgm:forEach>
              </dgm:layoutNode>
            </dgm:if>
            <dgm:else name="Name226"/>
          </dgm:choose>
        </dgm:if>
        <dgm:else name="Name227"/>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smtClean="0"/>
              <a:t>Hello Everyone. My</a:t>
            </a:r>
            <a:r>
              <a:rPr lang="en-US" baseline="0" dirty="0" smtClean="0"/>
              <a:t> name is Umair Khalid. I’m Head of DevOps in TPS Worldwide and Chapter Head of Pakistan Agile Development Society.</a:t>
            </a:r>
          </a:p>
          <a:p>
            <a:pPr marL="0" lvl="0" indent="0" algn="l" rtl="0">
              <a:lnSpc>
                <a:spcPct val="100000"/>
              </a:lnSpc>
              <a:spcBef>
                <a:spcPts val="0"/>
              </a:spcBef>
              <a:spcAft>
                <a:spcPts val="0"/>
              </a:spcAft>
              <a:buSzPts val="1400"/>
              <a:buNone/>
            </a:pPr>
            <a:r>
              <a:rPr lang="en-US" baseline="0" dirty="0" smtClean="0"/>
              <a:t>Alongside me is Ali Jaffer. </a:t>
            </a:r>
          </a:p>
          <a:p>
            <a:pPr marL="0" lvl="0" indent="0" algn="l" rtl="0">
              <a:lnSpc>
                <a:spcPct val="100000"/>
              </a:lnSpc>
              <a:spcBef>
                <a:spcPts val="0"/>
              </a:spcBef>
              <a:spcAft>
                <a:spcPts val="0"/>
              </a:spcAft>
              <a:buSzPts val="1400"/>
              <a:buNone/>
            </a:pPr>
            <a:endParaRPr lang="en-US" baseline="0" dirty="0" smtClean="0"/>
          </a:p>
          <a:p>
            <a:pPr marL="0" lvl="0" indent="0" algn="l" rtl="0">
              <a:lnSpc>
                <a:spcPct val="100000"/>
              </a:lnSpc>
              <a:spcBef>
                <a:spcPts val="0"/>
              </a:spcBef>
              <a:spcAft>
                <a:spcPts val="0"/>
              </a:spcAft>
              <a:buSzPts val="1400"/>
              <a:buNone/>
            </a:pPr>
            <a:r>
              <a:rPr lang="en-US" baseline="0" dirty="0" smtClean="0"/>
              <a:t>I’m Senior DevOps Manager at TPS and an Executive Team member of Pakistan Agile Development Society.</a:t>
            </a:r>
          </a:p>
          <a:p>
            <a:pPr marL="0" lvl="0" indent="0" algn="l" rtl="0">
              <a:lnSpc>
                <a:spcPct val="100000"/>
              </a:lnSpc>
              <a:spcBef>
                <a:spcPts val="0"/>
              </a:spcBef>
              <a:spcAft>
                <a:spcPts val="0"/>
              </a:spcAft>
              <a:buSzPts val="1400"/>
              <a:buNone/>
            </a:pPr>
            <a:endParaRPr lang="en-US" baseline="0" dirty="0" smtClean="0"/>
          </a:p>
          <a:p>
            <a:pPr marL="0" lvl="0" indent="0" algn="l" rtl="0">
              <a:lnSpc>
                <a:spcPct val="100000"/>
              </a:lnSpc>
              <a:spcBef>
                <a:spcPts val="0"/>
              </a:spcBef>
              <a:spcAft>
                <a:spcPts val="0"/>
              </a:spcAft>
              <a:buSzPts val="1400"/>
              <a:buNone/>
            </a:pPr>
            <a:r>
              <a:rPr lang="en-US" dirty="0" smtClean="0"/>
              <a:t>Today, we’re going to discuss</a:t>
            </a:r>
            <a:r>
              <a:rPr lang="en-US" baseline="0" dirty="0" smtClean="0"/>
              <a:t> how practical it is to implement and adopt CICD in a Fintech organization.</a:t>
            </a:r>
            <a:endParaRPr dirty="0"/>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56458e5e0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56458e5e0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So the senior and</a:t>
            </a:r>
            <a:r>
              <a:rPr lang="en-US" baseline="0" dirty="0" smtClean="0"/>
              <a:t> middle management got their acts together 	and draw a transformation strategy	 addressing concerns of the old folks.	</a:t>
            </a:r>
          </a:p>
          <a:p>
            <a:pPr marL="0" lvl="0" indent="0" algn="l" rtl="0">
              <a:spcBef>
                <a:spcPts val="0"/>
              </a:spcBef>
              <a:spcAft>
                <a:spcPts val="0"/>
              </a:spcAft>
              <a:buNone/>
            </a:pPr>
            <a:r>
              <a:rPr lang="en-US" baseline="0" dirty="0" smtClean="0"/>
              <a:t>A mitigation was planned 	for each of the major risk identified	 that included 		raising awareness in-house 	and among the clients 	about the benefits and requirements of CICD. 	It was also decided 	that an intelligent and incremental approach	 would be taken 	after cost-benefit analysis.</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As you  can see there are some major RISKS with their mitigation on this slide	what one could face while implementing CICD for </a:t>
            </a:r>
            <a:r>
              <a:rPr lang="en-US" baseline="0" dirty="0" err="1" smtClean="0"/>
              <a:t>FinTech</a:t>
            </a:r>
            <a:endParaRPr lang="en-US" baseline="0" dirty="0" smtClean="0"/>
          </a:p>
        </p:txBody>
      </p:sp>
      <p:sp>
        <p:nvSpPr>
          <p:cNvPr id="179" name="Google Shape;179;g656458e5e0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3029673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of you have already seen this type of picture, displaying the complete CICD cycle of an organization,</a:t>
            </a:r>
          </a:p>
          <a:p>
            <a:r>
              <a:rPr lang="en-US" baseline="0" dirty="0" smtClean="0"/>
              <a:t>	What we have done here 	we have added the tools that we are using with each and every step	 from Planning to Deploy and Monitor</a:t>
            </a:r>
          </a:p>
          <a:p>
            <a:r>
              <a:rPr lang="en-US" baseline="0" dirty="0" smtClean="0"/>
              <a:t>You have seen many material on GIT and </a:t>
            </a:r>
            <a:r>
              <a:rPr lang="en-US" baseline="0" dirty="0" err="1" smtClean="0"/>
              <a:t>Xamarin</a:t>
            </a:r>
            <a:r>
              <a:rPr lang="en-US" baseline="0" dirty="0" smtClean="0"/>
              <a:t>, TFS this is what we are also using	We have created CI builds in TFS 	they use to compile code on the build server with every check-in and you can also schedule or use them on need basis </a:t>
            </a:r>
          </a:p>
          <a:p>
            <a:endParaRPr lang="en-US" baseline="0" dirty="0" smtClean="0"/>
          </a:p>
          <a:p>
            <a:r>
              <a:rPr lang="en-US" baseline="0" dirty="0" smtClean="0"/>
              <a:t>SO What’s new in Fintech then?</a:t>
            </a:r>
          </a:p>
          <a:p>
            <a:r>
              <a:rPr lang="en-US" baseline="0" dirty="0" smtClean="0"/>
              <a:t>To cover this question and </a:t>
            </a:r>
          </a:p>
          <a:p>
            <a:r>
              <a:rPr lang="en-US" baseline="0" dirty="0" smtClean="0"/>
              <a:t>The Most Important part I like to cover is CONTINUOUS TESTING 		if you are testing the financial payments solutions 	the first thing you need is </a:t>
            </a:r>
          </a:p>
          <a:p>
            <a:r>
              <a:rPr lang="en-US" baseline="0" dirty="0" smtClean="0"/>
              <a:t>Channel simulator which covers all scenarios that can appear on real channels 	 for example you can’t buy physical ATMS of all vendors to test your payment solution on it	, and your can’t create all type of physical cards like VISA, Master Card, Amex JCB etc.. 	For this the best available solution is tools like FINSIM, BPSIM </a:t>
            </a:r>
            <a:r>
              <a:rPr lang="en-US" baseline="0" dirty="0" err="1" smtClean="0"/>
              <a:t>etc</a:t>
            </a:r>
            <a:r>
              <a:rPr lang="en-US" baseline="0" dirty="0" smtClean="0"/>
              <a:t> </a:t>
            </a:r>
          </a:p>
          <a:p>
            <a:endParaRPr lang="en-US" baseline="0" dirty="0" smtClean="0"/>
          </a:p>
          <a:p>
            <a:r>
              <a:rPr lang="en-US" baseline="0" dirty="0" smtClean="0"/>
              <a:t>We have used all of the above tools for the implementations of CICD for multiple payment solution projects, 	but we are not saying that these are not the only recommended tools or the best tools.</a:t>
            </a:r>
          </a:p>
          <a:p>
            <a:r>
              <a:rPr lang="en-US" baseline="0" dirty="0" smtClean="0"/>
              <a:t>You can use these tools or any other tools that best fits with your application framework</a:t>
            </a:r>
          </a:p>
          <a:p>
            <a:endParaRPr lang="en-US" baseline="0" dirty="0" smtClean="0"/>
          </a:p>
          <a:p>
            <a:r>
              <a:rPr lang="en-US" baseline="0" dirty="0" smtClean="0"/>
              <a:t>Now I would like to ask Umair, </a:t>
            </a:r>
            <a:r>
              <a:rPr lang="en-US" baseline="0" dirty="0" smtClean="0"/>
              <a:t> to explain the code structure after </a:t>
            </a:r>
            <a:r>
              <a:rPr lang="en-US" baseline="0" dirty="0" err="1" smtClean="0"/>
              <a:t>cicd</a:t>
            </a:r>
            <a:r>
              <a:rPr lang="en-US" baseline="0" dirty="0" smtClean="0"/>
              <a:t>… </a:t>
            </a:r>
            <a:r>
              <a:rPr lang="en-US" baseline="0" dirty="0" smtClean="0"/>
              <a:t>Umair </a:t>
            </a:r>
          </a:p>
          <a:p>
            <a:endParaRPr lang="en-US" baseline="0" dirty="0" smtClean="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15391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56b18f88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56b18f88b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If </a:t>
            </a:r>
            <a:r>
              <a:rPr lang="en-US" baseline="0" dirty="0" smtClean="0"/>
              <a:t>you remember </a:t>
            </a:r>
            <a:r>
              <a:rPr lang="en-US" baseline="0" dirty="0" smtClean="0"/>
              <a:t>we </a:t>
            </a:r>
            <a:r>
              <a:rPr lang="en-US" baseline="0" dirty="0" smtClean="0"/>
              <a:t>talked about the major problem of pre-CICD process was </a:t>
            </a:r>
            <a:r>
              <a:rPr lang="en-US" baseline="0" dirty="0" smtClean="0"/>
              <a:t>how </a:t>
            </a:r>
            <a:r>
              <a:rPr lang="en-US" baseline="0" dirty="0" smtClean="0"/>
              <a:t>the code was being managed. </a:t>
            </a:r>
            <a:r>
              <a:rPr lang="en-US" baseline="0" dirty="0" smtClean="0"/>
              <a:t>So</a:t>
            </a:r>
            <a:r>
              <a:rPr lang="en-US" baseline="0" dirty="0" smtClean="0"/>
              <a:t>, a new process had to get rid of this problem by centralizing the code management.</a:t>
            </a:r>
          </a:p>
          <a:p>
            <a:pPr marL="0" lvl="0" indent="0" algn="l" rtl="0">
              <a:spcBef>
                <a:spcPts val="0"/>
              </a:spcBef>
              <a:spcAft>
                <a:spcPts val="0"/>
              </a:spcAft>
              <a:buNone/>
            </a:pPr>
            <a:r>
              <a:rPr lang="en-US" baseline="0" dirty="0" smtClean="0"/>
              <a:t> It was observed that most of the features are common </a:t>
            </a:r>
            <a:r>
              <a:rPr lang="en-US" baseline="0" dirty="0" smtClean="0"/>
              <a:t>to </a:t>
            </a:r>
            <a:r>
              <a:rPr lang="en-US" baseline="0" dirty="0" smtClean="0"/>
              <a:t>all the clients which are mostly the </a:t>
            </a:r>
            <a:r>
              <a:rPr lang="en-US" baseline="0" dirty="0" smtClean="0"/>
              <a:t>banks. The </a:t>
            </a:r>
            <a:r>
              <a:rPr lang="en-US" baseline="0" dirty="0" smtClean="0"/>
              <a:t>common features should be integrated as standardized </a:t>
            </a:r>
            <a:r>
              <a:rPr lang="en-US" baseline="0" dirty="0" smtClean="0"/>
              <a:t>product along </a:t>
            </a:r>
            <a:r>
              <a:rPr lang="en-US" baseline="0" dirty="0" smtClean="0"/>
              <a:t>with configurability </a:t>
            </a:r>
            <a:r>
              <a:rPr lang="en-US" baseline="0" dirty="0" smtClean="0"/>
              <a:t>and </a:t>
            </a:r>
            <a:r>
              <a:rPr lang="en-US" baseline="0" dirty="0" smtClean="0"/>
              <a:t>auto-deployment </a:t>
            </a:r>
            <a:r>
              <a:rPr lang="en-US" baseline="0" dirty="0" smtClean="0"/>
              <a:t>capability. Still</a:t>
            </a:r>
            <a:r>
              <a:rPr lang="en-US" baseline="0" dirty="0" smtClean="0"/>
              <a:t>, we could not rule out the unique requirements of the </a:t>
            </a:r>
          </a:p>
          <a:p>
            <a:pPr marL="0" lvl="0" indent="0" algn="l" rtl="0">
              <a:spcBef>
                <a:spcPts val="0"/>
              </a:spcBef>
              <a:spcAft>
                <a:spcPts val="0"/>
              </a:spcAft>
              <a:buNone/>
            </a:pPr>
            <a:r>
              <a:rPr lang="en-US" baseline="0" dirty="0" smtClean="0"/>
              <a:t>clients </a:t>
            </a:r>
            <a:r>
              <a:rPr lang="en-US" baseline="0" dirty="0" smtClean="0"/>
              <a:t>which should be handled in a customization layer	that is written on top of the base product. 	</a:t>
            </a:r>
          </a:p>
          <a:p>
            <a:pPr marL="0" lvl="0" indent="0" algn="l" rtl="0">
              <a:spcBef>
                <a:spcPts val="0"/>
              </a:spcBef>
              <a:spcAft>
                <a:spcPts val="0"/>
              </a:spcAft>
              <a:buNone/>
            </a:pPr>
            <a:r>
              <a:rPr lang="en-US" baseline="0" dirty="0" smtClean="0"/>
              <a:t>But the real differentiating factor has been	 setting up a dedicated DevOps unit </a:t>
            </a:r>
            <a:r>
              <a:rPr lang="en-US" baseline="0" dirty="0" smtClean="0"/>
              <a:t>one </a:t>
            </a:r>
            <a:r>
              <a:rPr lang="en-US" baseline="0" dirty="0" smtClean="0"/>
              <a:t>of whose function is </a:t>
            </a:r>
            <a:r>
              <a:rPr lang="en-US" baseline="0" dirty="0" smtClean="0"/>
              <a:t>to </a:t>
            </a:r>
            <a:r>
              <a:rPr lang="en-US" baseline="0" dirty="0" smtClean="0"/>
              <a:t>implement a CICD cycle 	which automatically  compiles the product and customization code </a:t>
            </a:r>
            <a:r>
              <a:rPr lang="en-US" baseline="0" dirty="0" smtClean="0"/>
              <a:t>deploy </a:t>
            </a:r>
            <a:r>
              <a:rPr lang="en-US" baseline="0" dirty="0" smtClean="0"/>
              <a:t>the application, </a:t>
            </a:r>
            <a:r>
              <a:rPr lang="en-US" baseline="0" dirty="0" smtClean="0"/>
              <a:t>configure </a:t>
            </a:r>
            <a:r>
              <a:rPr lang="en-US" baseline="0" dirty="0" smtClean="0"/>
              <a:t>it, </a:t>
            </a:r>
            <a:r>
              <a:rPr lang="en-US" baseline="0" dirty="0" smtClean="0"/>
              <a:t>execute </a:t>
            </a:r>
            <a:r>
              <a:rPr lang="en-US" baseline="0" dirty="0" smtClean="0"/>
              <a:t>automated tests on the deployed application </a:t>
            </a:r>
            <a:r>
              <a:rPr lang="en-US" baseline="0" dirty="0" smtClean="0"/>
              <a:t>and </a:t>
            </a:r>
            <a:r>
              <a:rPr lang="en-US" baseline="0" dirty="0" smtClean="0"/>
              <a:t>notifies the stakeholders about its readiness for auto deployment on production.</a:t>
            </a:r>
          </a:p>
          <a:p>
            <a:pPr marL="0" lvl="0" indent="0" algn="l" rtl="0">
              <a:spcBef>
                <a:spcPts val="0"/>
              </a:spcBef>
              <a:spcAft>
                <a:spcPts val="0"/>
              </a:spcAft>
              <a:buNone/>
            </a:pPr>
            <a:endParaRPr lang="en-US" baseline="0" dirty="0" smtClean="0"/>
          </a:p>
        </p:txBody>
      </p:sp>
      <p:sp>
        <p:nvSpPr>
          <p:cNvPr id="217" name="Google Shape;217;g656b18f88b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1433830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this is the slide</a:t>
            </a:r>
            <a:r>
              <a:rPr lang="en-US" baseline="0" dirty="0" smtClean="0"/>
              <a:t> you must be most interested in. It shows how this complete automated delivery cycle works in a complicated, huge and sensitive ecosystem like Financial technology. We have a monthly release cycle where we release a new version for all the existing and the new clients containing all the changes we planned at start of the month. Although it’s a long cycle, but you’ll get the </a:t>
            </a:r>
            <a:r>
              <a:rPr lang="en-US" baseline="0" dirty="0" err="1" smtClean="0"/>
              <a:t>ppt</a:t>
            </a:r>
            <a:r>
              <a:rPr lang="en-US" baseline="0" dirty="0" smtClean="0"/>
              <a:t> on request. So you don’t have to go through the entire flow. The summary for you is there are </a:t>
            </a:r>
            <a:r>
              <a:rPr lang="en-US" baseline="0" dirty="0" err="1" smtClean="0"/>
              <a:t>Git</a:t>
            </a:r>
            <a:r>
              <a:rPr lang="en-US" baseline="0" dirty="0" smtClean="0"/>
              <a:t> branches involved and there are QA, staging, SIT, UAT and production environment. So, the automated delivery pipeline with some changes is repeated on all these combinations with minimum manual intervention. Some of the steps like static code review, performance and security tests are performed before the release but not repeated on later environments unless there’s a specific need. The ultimate objective is to have this cycle completely continuous without any manual intervention but the items you see in yellow are the ones where manual supervision and decision making is involved. But the reasons for that is also not too technical rather they’re based on the process, culture, ownership and the team structure we have right now which also have to be taken to another level in order to take any code commit to production on continuous basis.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6974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 about the monthly</a:t>
            </a:r>
            <a:r>
              <a:rPr lang="en-US" baseline="0" dirty="0" smtClean="0"/>
              <a:t> release cycle, the first question that comes to our mind is how can you make the customers wait for a month in case of fixes required on production. So, as you can see we have expedited cycle for releasing patches. Just as QA is done verifying the fix, it creates a tag in the release branch and shoots an email to a specific email address which triggers an automated process for patch creation with differential files and scripts packaging. As soon as the patch is created, an alert is sent to all the recipients of the original email about location of the patch. And support team takes it to production as required by the client. This whole process doesn’t require any manual intervention either it’s a day time or a midnight. This has been working very smoothly for more than a year now with excellent response time of 30 minutes after tag creation. The only thing that needs to be improved is the execution of patches is still the decision to be taken manually and not all the patches go to all the clients simultaneously. They are executed on production with some time lag and only the customer who has reported the bug is provided the patch on priority. There are obvious reasons for this and we also have alternative solutions for releasing the consolidated patches for other clients but ideally all the patches should be executed on all the clients immediately without manual intervention.</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210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656b18f88b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656b18f88b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Now since we have seen most of the</a:t>
            </a:r>
            <a:r>
              <a:rPr lang="en-US" baseline="0" dirty="0" smtClean="0"/>
              <a:t> aspects of how we are executing CICD cycle at TPS, let’s take a look at what impact we have observed after adoption so far. We now have much faster time to market. In our pre-CICD process, we were not able to push changes to all our clients with a monthly frequency. But it looks very much possible now. Productivity has been observed as increased. We’re facing lesser issues now since CICD cycle has matured. Our response time in terms of fixes has improved as we talked about earlier. It’s now easier to assure there’s no regression issues specially having a financial impact whenever we push changes to production. Human dependency is getting reduced which implies that there are less human errors involved, cost saved and people can spend their time in more creative tasks rather than mundane tasks. Most importantly, those of you who know financial industry well, any down time is hazard for the business. Through CICD, we are continuously reducing the production downtime during deployments.</a:t>
            </a:r>
            <a:endParaRPr dirty="0"/>
          </a:p>
        </p:txBody>
      </p:sp>
      <p:sp>
        <p:nvSpPr>
          <p:cNvPr id="288" name="Google Shape;288;g656b18f88b_0_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56b18f88b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656b18f88b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Having acknowledged that there’s a significant success so far in the implementation and adoption</a:t>
            </a:r>
            <a:r>
              <a:rPr lang="en-US" baseline="0" dirty="0" smtClean="0"/>
              <a:t> of CICD, we also have to realize the challenges we’re still facing for implementing CICD in a true spirit. The foremost is implementation and adoption are going at quite a different pace. We develop and enhance a lot of solutions that require behavioral changes for adoption and so it takes time. Secondly, throughout the journey we have observed that as soon as we try to go too fast we face reliability issues and so being in Fintech, you can’t compromise on reliability. So you appear slower than other technology companies with regards to CICD. Another important problem is there are still some manual solutions in various phases such as few manual tests and release readiness checks. Then we face challenges while our implementation engineers are not properly trained or have a skillset to use the automated deployment and testing solutions. So they become dependent on a small team of CICD engineers which look overburdened sometimes. Lastly, we talked about the improving downtime with CICD cycle but the actual expectation from the customers is zero downtime which is our next target and look very much possible now in near future.</a:t>
            </a:r>
            <a:endParaRPr dirty="0"/>
          </a:p>
        </p:txBody>
      </p:sp>
      <p:sp>
        <p:nvSpPr>
          <p:cNvPr id="301" name="Google Shape;301;g656b18f88b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656b18f88b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656b18f88b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This is another view of the gaps identified so far in enabling true automated delivery pipeline</a:t>
            </a:r>
            <a:r>
              <a:rPr lang="en-US" baseline="0" dirty="0" smtClean="0"/>
              <a:t>. First of them is it’s an enterprise level application with a monolithic architecture where many of the automated solutions become less effective unless you move towards </a:t>
            </a:r>
            <a:r>
              <a:rPr lang="en-US" baseline="0" dirty="0" err="1" smtClean="0"/>
              <a:t>microservices</a:t>
            </a:r>
            <a:r>
              <a:rPr lang="en-US" baseline="0" dirty="0" smtClean="0"/>
              <a:t> architecture. Secondly, we have attained certain maturity in terms of Agile but it’s about time some decisions are taken to transform it into DevOps. And for that, we need to host application on clouds primarily which has already been initiated but it’s in a very initial stage right now to be visibly effective.</a:t>
            </a:r>
            <a:endParaRPr dirty="0"/>
          </a:p>
        </p:txBody>
      </p:sp>
      <p:sp>
        <p:nvSpPr>
          <p:cNvPr id="295" name="Google Shape;295;g656b18f88b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656b18f88b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656b18f88b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What we</a:t>
            </a:r>
            <a:r>
              <a:rPr lang="en-US" baseline="0" dirty="0" smtClean="0"/>
              <a:t> have planned strategically is to have all the testing automated in all the environments as much as possible. Then we’re still using </a:t>
            </a:r>
            <a:r>
              <a:rPr lang="en-US" baseline="0" dirty="0" err="1" smtClean="0"/>
              <a:t>Wix</a:t>
            </a:r>
            <a:r>
              <a:rPr lang="en-US" baseline="0" dirty="0" smtClean="0"/>
              <a:t> based setups with little flexibility and usability options. Then performance and security testing is sometimes compromised which needs to be looked at. Release management process has to be fully automated including the decision making. The compliance of standards such as PADSS and ISO 90027 have to be made part of the continuous process and most importantly quality gates should be strengthened as quality assurance is right now the biggest bottleneck in the continuity of this cycle</a:t>
            </a:r>
            <a:endParaRPr dirty="0"/>
          </a:p>
        </p:txBody>
      </p:sp>
      <p:sp>
        <p:nvSpPr>
          <p:cNvPr id="308" name="Google Shape;308;g656b18f88b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56b18f88b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56b18f88b_0_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Before</a:t>
            </a:r>
            <a:r>
              <a:rPr lang="en-US" baseline="0" dirty="0" smtClean="0"/>
              <a:t> we conclude, we need to answer the basic question we started with. My take on this is : what we have shown in terms of CICD implementation and adoption in the last few minutes is purely a reality which used to be dream few years ago and we shouldn’t be in any doubt about its possibility or applicability in Fintech. However, the dream is still not over yet as certain enabling factors have yet to play their role in their full capacity. When we looked at the impact and positive changes CICD has brought in one of the leading </a:t>
            </a:r>
            <a:r>
              <a:rPr lang="en-US" baseline="0" dirty="0" err="1" smtClean="0"/>
              <a:t>fintech</a:t>
            </a:r>
            <a:r>
              <a:rPr lang="en-US" baseline="0" dirty="0" smtClean="0"/>
              <a:t> organizations, it was missing an important factor and that is customer satisfaction. While all the positive changes have a direct impact on customer satisfaction, we still need a better evidence to prove that CICD has actually resulted in increased customer satisfaction. So, if CICD in </a:t>
            </a:r>
            <a:r>
              <a:rPr lang="en-US" baseline="0" dirty="0" err="1" smtClean="0"/>
              <a:t>fintech</a:t>
            </a:r>
            <a:r>
              <a:rPr lang="en-US" baseline="0" dirty="0" smtClean="0"/>
              <a:t> has to be truly a dream come true, it has to be complimented by an enabling environment and the supporting factors such as management and customers onboarding. And most importantly, “CICD for Fintech” has to be taken as a different ambition than CICD in any other industry.</a:t>
            </a:r>
            <a:endParaRPr dirty="0"/>
          </a:p>
        </p:txBody>
      </p:sp>
      <p:sp>
        <p:nvSpPr>
          <p:cNvPr id="322" name="Google Shape;322;g656b18f88b_0_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6f7c07c428_0_17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6f7c07c428_0_17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Looking at the DevOps Report 2018, it shows that CICD has been a</a:t>
            </a:r>
            <a:r>
              <a:rPr lang="en-US" baseline="0" dirty="0" smtClean="0"/>
              <a:t> differentiating factor between top performers and the low performers. It enables more frequent code deployments, faster lead time, faster time to recover and lower failure rate. Obviously, there are certain other benefits of having CICD but we have picked that are most relevant for a Fintech organization.</a:t>
            </a:r>
            <a:endParaRPr dirty="0"/>
          </a:p>
        </p:txBody>
      </p:sp>
      <p:sp>
        <p:nvSpPr>
          <p:cNvPr id="119" name="Google Shape;119;g6f7c07c428_0_17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a:t>
            </a:r>
            <a:r>
              <a:rPr kumimoji="0" lang="en-US" altLang="en-US" sz="12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It will take time </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to implement real CICD practices in Fintech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•Focus on small improvement for long term benefits</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•Don’t go for automation of everything, use 80-20 rule and focus on the automation of pain areas initially</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 </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•Don’t </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reinvent the wheel, Use already developed Fintech Simulators and Automation Tools</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•Fintech has its own secure development standards like PADSS, Which means you have to fit your process as per Fintech standards </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•Fintech Challenges are unique, you can’t relate other software industry models on </a:t>
            </a:r>
            <a:r>
              <a:rPr kumimoji="0" lang="en-US" altLang="en-US" sz="1200" b="0" i="0" u="none" strike="noStrike" cap="none" normalizeH="0" baseline="0" dirty="0" smtClean="0">
                <a:ln>
                  <a:noFill/>
                </a:ln>
                <a:solidFill>
                  <a:srgbClr val="000000"/>
                </a:solidFill>
                <a:effectLst/>
                <a:latin typeface="Segoe UI" panose="020B0502040204020203" pitchFamily="34" charset="0"/>
                <a:cs typeface="Segoe UI" panose="020B0502040204020203" pitchFamily="34" charset="0"/>
              </a:rPr>
              <a:t>it</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•To Implement CICD you have to change the culture of industry so make sure that the Higher Management is with you</a:t>
            </a:r>
            <a:endParaRPr kumimoji="0" lang="en-US" altLang="en-US" sz="12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smtClean="0">
                <a:ln>
                  <a:noFill/>
                </a:ln>
                <a:solidFill>
                  <a:schemeClr val="tx1"/>
                </a:solidFill>
                <a:effectLst/>
                <a:latin typeface="Segoe UI" panose="020B0502040204020203" pitchFamily="34" charset="0"/>
                <a:cs typeface="Segoe UI" panose="020B0502040204020203" pitchFamily="34" charset="0"/>
              </a:rPr>
              <a:t>•Do not focus on one tool or some specific programing language</a:t>
            </a:r>
            <a:endParaRPr kumimoji="0" lang="en-US" altLang="en-US" sz="1200" b="0" i="0" u="none" strike="noStrike" cap="none" normalizeH="0" baseline="0" dirty="0" smtClean="0">
              <a:ln>
                <a:noFill/>
              </a:ln>
              <a:solidFill>
                <a:schemeClr val="tx1"/>
              </a:solidFill>
              <a:effectLst/>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7926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656b18f88b_0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656b18f88b_0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So that’s all from our side.</a:t>
            </a:r>
            <a:r>
              <a:rPr lang="en-US" baseline="0" dirty="0" smtClean="0"/>
              <a:t> I would like to thank you all for bearing with us and I would love to hear from you if you want to know more details or clarify any ambiguity as this was a complex topic which we have tried to cover on a higher level.</a:t>
            </a:r>
            <a:endParaRPr dirty="0"/>
          </a:p>
        </p:txBody>
      </p:sp>
      <p:sp>
        <p:nvSpPr>
          <p:cNvPr id="336" name="Google Shape;336;g656b18f88b_0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08537e7d3_7_3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08537e7d3_7_3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That’s the reason why many financial companies have adopted CICD</a:t>
            </a:r>
            <a:r>
              <a:rPr lang="en-US" baseline="0" dirty="0" smtClean="0"/>
              <a:t> in recent years either completely, partially or are planning to adopt in the future. The reason why Financial companies are being studied as distinct entity is because of they have some unique needs and priorities</a:t>
            </a:r>
            <a:endParaRPr dirty="0"/>
          </a:p>
        </p:txBody>
      </p:sp>
      <p:sp>
        <p:nvSpPr>
          <p:cNvPr id="130" name="Google Shape;130;g708537e7d3_7_3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a:t>
            </a:r>
            <a:r>
              <a:rPr lang="en-US" baseline="0" dirty="0" smtClean="0"/>
              <a:t>h the current pace of technological innovation, every technology company is striving to reach out the market as early as possible. But since </a:t>
            </a:r>
            <a:r>
              <a:rPr lang="en-US" baseline="0" dirty="0" err="1" smtClean="0"/>
              <a:t>Fintechs</a:t>
            </a:r>
            <a:r>
              <a:rPr lang="en-US" baseline="0" dirty="0" smtClean="0"/>
              <a:t> are dealing with critical applications which involves financial management, they have relatively higher need for stability, security, integration and </a:t>
            </a:r>
            <a:r>
              <a:rPr lang="en-US" baseline="0" dirty="0" err="1" smtClean="0"/>
              <a:t>offcourse</a:t>
            </a:r>
            <a:r>
              <a:rPr lang="en-US" baseline="0" dirty="0" smtClean="0"/>
              <a:t> the government regulations.</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2391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the question is : Can these competing</a:t>
            </a:r>
            <a:r>
              <a:rPr lang="en-US" baseline="0" dirty="0" smtClean="0"/>
              <a:t> goals go together? That’s what we’ll try to find today by explaining how we are trying to do it in a leading </a:t>
            </a:r>
            <a:r>
              <a:rPr lang="en-US" baseline="0" dirty="0" err="1" smtClean="0"/>
              <a:t>fintech</a:t>
            </a:r>
            <a:r>
              <a:rPr lang="en-US" baseline="0" dirty="0" smtClean="0"/>
              <a:t> organization in Pakistan, how far we have reached, what challenges we faced, how we overcame those challenges and what’s still to be done.</a:t>
            </a:r>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1984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smtClean="0">
                <a:solidFill>
                  <a:schemeClr val="dk1"/>
                </a:solidFill>
                <a:effectLst/>
                <a:latin typeface="Calibri"/>
                <a:ea typeface="Calibri"/>
                <a:cs typeface="Calibri"/>
                <a:sym typeface="Calibri"/>
              </a:rPr>
              <a:t>So Let me give you</a:t>
            </a:r>
            <a:r>
              <a:rPr lang="en-US" sz="1200" b="0" i="0" u="none" strike="noStrike" cap="none" baseline="0" dirty="0" smtClean="0">
                <a:solidFill>
                  <a:schemeClr val="dk1"/>
                </a:solidFill>
                <a:effectLst/>
                <a:latin typeface="Calibri"/>
                <a:ea typeface="Calibri"/>
                <a:cs typeface="Calibri"/>
                <a:sym typeface="Calibri"/>
              </a:rPr>
              <a:t> a short introduction about TPS? </a:t>
            </a:r>
          </a:p>
          <a:p>
            <a:r>
              <a:rPr lang="en-US" sz="1200" b="0" i="0" u="none" strike="noStrike" cap="none" dirty="0" smtClean="0">
                <a:solidFill>
                  <a:schemeClr val="dk1"/>
                </a:solidFill>
                <a:effectLst/>
                <a:latin typeface="Calibri"/>
                <a:ea typeface="Calibri"/>
                <a:cs typeface="Calibri"/>
                <a:sym typeface="Calibri"/>
              </a:rPr>
              <a:t>TPS was Founded in 1996…. and currently it is a leading and trusted payment solution provider for more than 20 years.</a:t>
            </a:r>
          </a:p>
          <a:p>
            <a:r>
              <a:rPr lang="en-US" sz="1200" b="0" i="0" u="none" strike="noStrike" cap="none" dirty="0" smtClean="0">
                <a:solidFill>
                  <a:schemeClr val="dk1"/>
                </a:solidFill>
                <a:effectLst/>
                <a:latin typeface="Calibri"/>
                <a:ea typeface="Calibri"/>
                <a:cs typeface="Calibri"/>
                <a:sym typeface="Calibri"/>
              </a:rPr>
              <a:t>We provides cards and payment solutions for </a:t>
            </a:r>
          </a:p>
          <a:p>
            <a:r>
              <a:rPr lang="en-US" sz="1200" b="0" i="0" u="none" strike="noStrike" cap="none" dirty="0" smtClean="0">
                <a:solidFill>
                  <a:schemeClr val="dk1"/>
                </a:solidFill>
                <a:effectLst/>
                <a:latin typeface="Calibri"/>
                <a:ea typeface="Calibri"/>
                <a:cs typeface="Calibri"/>
                <a:sym typeface="Calibri"/>
              </a:rPr>
              <a:t>Various commercial and central banks, 		telecoms		and financial institutions.</a:t>
            </a:r>
          </a:p>
          <a:p>
            <a:r>
              <a:rPr lang="en-US" sz="1200" b="0" i="0" u="none" strike="noStrike" cap="none" dirty="0" smtClean="0">
                <a:solidFill>
                  <a:schemeClr val="dk1"/>
                </a:solidFill>
                <a:effectLst/>
                <a:latin typeface="Calibri"/>
                <a:ea typeface="Calibri"/>
                <a:cs typeface="Calibri"/>
                <a:sym typeface="Calibri"/>
              </a:rPr>
              <a:t> Our customer base spans across the</a:t>
            </a:r>
          </a:p>
          <a:p>
            <a:r>
              <a:rPr lang="en-US" sz="1200" b="0" i="0" u="none" strike="noStrike" cap="none" dirty="0" smtClean="0">
                <a:solidFill>
                  <a:schemeClr val="dk1"/>
                </a:solidFill>
                <a:effectLst/>
                <a:latin typeface="Calibri"/>
                <a:ea typeface="Calibri"/>
                <a:cs typeface="Calibri"/>
                <a:sym typeface="Calibri"/>
              </a:rPr>
              <a:t> Middle East, 	South Asia,	 Africa and Europe.</a:t>
            </a:r>
          </a:p>
          <a:p>
            <a:r>
              <a:rPr lang="en-US" sz="1200" b="0" i="0" u="none" strike="noStrike" cap="none" dirty="0" smtClean="0">
                <a:solidFill>
                  <a:schemeClr val="dk1"/>
                </a:solidFill>
                <a:effectLst/>
                <a:latin typeface="Calibri"/>
                <a:ea typeface="Calibri"/>
                <a:cs typeface="Calibri"/>
                <a:sym typeface="Calibri"/>
              </a:rPr>
              <a:t>We have more than</a:t>
            </a:r>
            <a:r>
              <a:rPr lang="en-US" sz="1200" b="0" i="0" u="none" strike="noStrike" cap="none" baseline="0" dirty="0" smtClean="0">
                <a:solidFill>
                  <a:schemeClr val="dk1"/>
                </a:solidFill>
                <a:effectLst/>
                <a:latin typeface="Calibri"/>
                <a:ea typeface="Calibri"/>
                <a:cs typeface="Calibri"/>
                <a:sym typeface="Calibri"/>
              </a:rPr>
              <a:t> 60 Clients using 	payment solutions of TPS		Across 16 countries</a:t>
            </a:r>
          </a:p>
          <a:p>
            <a:endParaRPr lang="en-US" sz="1200" b="0" i="0" u="none" strike="noStrike" cap="none" baseline="0" dirty="0" smtClean="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smtClean="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smtClean="0">
                <a:solidFill>
                  <a:schemeClr val="dk1"/>
                </a:solidFill>
                <a:effectLst/>
                <a:latin typeface="Calibri"/>
                <a:ea typeface="Calibri"/>
                <a:cs typeface="Calibri"/>
                <a:sym typeface="Calibri"/>
              </a:rPr>
              <a:t>We also</a:t>
            </a:r>
            <a:r>
              <a:rPr lang="en-US" sz="1200" b="0" i="0" u="none" strike="noStrike" cap="none" baseline="0" dirty="0" smtClean="0">
                <a:solidFill>
                  <a:schemeClr val="dk1"/>
                </a:solidFill>
                <a:effectLst/>
                <a:latin typeface="Calibri"/>
                <a:ea typeface="Calibri"/>
                <a:cs typeface="Calibri"/>
                <a:sym typeface="Calibri"/>
              </a:rPr>
              <a:t> have a strong partnership model with our network spanning across 70 countries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dirty="0" smtClean="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smtClean="0">
                <a:solidFill>
                  <a:schemeClr val="dk1"/>
                </a:solidFill>
                <a:effectLst/>
                <a:latin typeface="Calibri"/>
                <a:ea typeface="Calibri"/>
                <a:cs typeface="Calibri"/>
                <a:sym typeface="Calibri"/>
              </a:rPr>
              <a:t>These are the list of awards</a:t>
            </a:r>
            <a:r>
              <a:rPr lang="en-US" sz="1200" b="0" i="0" u="none" strike="noStrike" cap="none" baseline="0" dirty="0" smtClean="0">
                <a:solidFill>
                  <a:schemeClr val="dk1"/>
                </a:solidFill>
                <a:effectLst/>
                <a:latin typeface="Calibri"/>
                <a:ea typeface="Calibri"/>
                <a:cs typeface="Calibri"/>
                <a:sym typeface="Calibri"/>
              </a:rPr>
              <a:t> and recognitions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u="none" strike="noStrike" cap="none" baseline="0" dirty="0" smtClean="0">
              <a:solidFill>
                <a:schemeClr val="dk1"/>
              </a:solidFill>
              <a:effectLst/>
              <a:latin typeface="Calibri"/>
              <a:ea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baseline="0" dirty="0" smtClean="0">
                <a:solidFill>
                  <a:schemeClr val="dk1"/>
                </a:solidFill>
                <a:effectLst/>
                <a:latin typeface="Calibri"/>
                <a:ea typeface="Calibri"/>
                <a:cs typeface="Calibri"/>
                <a:sym typeface="Calibri"/>
              </a:rPr>
              <a:t>Let me show you some solutions and services of TPS</a:t>
            </a:r>
            <a:endParaRPr lang="en-US" sz="1200" b="0" i="0" u="none" strike="noStrike" cap="none" dirty="0" smtClean="0">
              <a:solidFill>
                <a:schemeClr val="dk1"/>
              </a:solidFill>
              <a:effectLst/>
              <a:latin typeface="Calibri"/>
              <a:ea typeface="Calibri"/>
              <a:cs typeface="Calibri"/>
              <a:sym typeface="Calibri"/>
            </a:endParaRP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146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they are, we provide Payment card solutions for Merchant &amp;  POS, 	Bill Payments	, ATM, 	Mobile Money,	 Prepaid Cards 	and Switch </a:t>
            </a:r>
          </a:p>
          <a:p>
            <a:endParaRPr lang="en-US" baseline="0" dirty="0" smtClean="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baseline="0" dirty="0" smtClean="0">
                <a:solidFill>
                  <a:schemeClr val="dk1"/>
                </a:solidFill>
                <a:effectLst/>
                <a:latin typeface="Calibri"/>
                <a:ea typeface="Calibri"/>
                <a:cs typeface="Calibri"/>
                <a:sym typeface="Calibri"/>
              </a:rPr>
              <a:t>TPS has </a:t>
            </a:r>
            <a:r>
              <a:rPr lang="en-US" sz="1200" b="0" i="0" u="none" strike="noStrike" cap="none" dirty="0" smtClean="0">
                <a:solidFill>
                  <a:schemeClr val="dk1"/>
                </a:solidFill>
                <a:effectLst/>
                <a:latin typeface="Calibri"/>
                <a:ea typeface="Calibri"/>
                <a:cs typeface="Calibri"/>
                <a:sym typeface="Calibri"/>
              </a:rPr>
              <a:t>More than 80% market share in Pakistan and</a:t>
            </a:r>
            <a:r>
              <a:rPr lang="en-US" baseline="0" dirty="0" smtClean="0"/>
              <a:t> you can’t perform any e-banking transactions without going through one of TPS product</a:t>
            </a:r>
          </a:p>
          <a:p>
            <a:endParaRPr lang="en-US" baseline="0" dirty="0" smtClean="0"/>
          </a:p>
          <a:p>
            <a:r>
              <a:rPr lang="en-US" sz="1200" b="0" i="0" u="none" strike="noStrike" cap="none" dirty="0" smtClean="0">
                <a:solidFill>
                  <a:schemeClr val="dk1"/>
                </a:solidFill>
                <a:effectLst/>
                <a:latin typeface="Calibri"/>
                <a:ea typeface="Calibri"/>
                <a:cs typeface="Calibri"/>
                <a:sym typeface="Calibri"/>
              </a:rPr>
              <a:t>If we see Globally, there are 	4	inter-bank switches  	that is</a:t>
            </a:r>
            <a:r>
              <a:rPr lang="en-US" sz="1200" b="0" i="0" u="none" strike="noStrike" cap="none" baseline="0" dirty="0" smtClean="0">
                <a:solidFill>
                  <a:schemeClr val="dk1"/>
                </a:solidFill>
                <a:effectLst/>
                <a:latin typeface="Calibri"/>
                <a:ea typeface="Calibri"/>
                <a:cs typeface="Calibri"/>
                <a:sym typeface="Calibri"/>
              </a:rPr>
              <a:t> the backbone of transactions 	</a:t>
            </a:r>
            <a:r>
              <a:rPr lang="en-US" sz="1200" b="0" i="0" u="none" strike="noStrike" cap="none" dirty="0" smtClean="0">
                <a:solidFill>
                  <a:schemeClr val="dk1"/>
                </a:solidFill>
                <a:effectLst/>
                <a:latin typeface="Calibri"/>
                <a:ea typeface="Calibri"/>
                <a:cs typeface="Calibri"/>
                <a:sym typeface="Calibri"/>
              </a:rPr>
              <a:t>are powered by TPS technology</a:t>
            </a:r>
            <a:endParaRPr lang="en-US" baseline="0" dirty="0" smtClean="0"/>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4470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f7c07c428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f7c07c428_0_3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lvl="1" rtl="0"/>
            <a:r>
              <a:rPr lang="en-US" b="0" i="0" baseline="0" dirty="0" smtClean="0"/>
              <a:t> in this slide we are trying to describe that 	what was the old code management structure  before the implementation of CICD </a:t>
            </a:r>
          </a:p>
          <a:p>
            <a:pPr lvl="0" rtl="0"/>
            <a:endParaRPr lang="en-US" b="0" i="0" baseline="0" dirty="0" smtClean="0"/>
          </a:p>
          <a:p>
            <a:pPr lvl="0" rtl="0"/>
            <a:r>
              <a:rPr lang="en-US" b="0" i="0" dirty="0" smtClean="0"/>
              <a:t>So We</a:t>
            </a:r>
            <a:r>
              <a:rPr lang="en-US" b="0" i="0" baseline="0" dirty="0" smtClean="0"/>
              <a:t> had Separate teams for each client  	with their own code base and features,	for  example if had 3 project of banks A, 	bank B 	and bank C	</a:t>
            </a:r>
          </a:p>
          <a:p>
            <a:pPr lvl="0" rtl="0"/>
            <a:r>
              <a:rPr lang="en-US" b="0" i="0" baseline="0" dirty="0" smtClean="0"/>
              <a:t>then we had 3 separate code bases  	the major problem area were 	there was 	</a:t>
            </a:r>
            <a:r>
              <a:rPr lang="en-US" b="0" i="0" dirty="0" smtClean="0"/>
              <a:t>No Code Centralization	there was No bifurcation between standardized and customized features	Which means We had a complete Projectized team structure </a:t>
            </a:r>
          </a:p>
          <a:p>
            <a:pPr lvl="0" rtl="0"/>
            <a:endParaRPr lang="en-US" b="0" i="0" dirty="0" smtClean="0"/>
          </a:p>
          <a:p>
            <a:pPr lvl="0" rtl="0"/>
            <a:r>
              <a:rPr lang="en-US" b="0" i="0" dirty="0" smtClean="0"/>
              <a:t>We had </a:t>
            </a:r>
            <a:r>
              <a:rPr lang="en-US" b="0" i="0" baseline="0" dirty="0" smtClean="0"/>
              <a:t> completely Manual Build Creation , 		Manual testing 	and manual Deployment as well</a:t>
            </a:r>
            <a:endParaRPr dirty="0"/>
          </a:p>
        </p:txBody>
      </p:sp>
      <p:sp>
        <p:nvSpPr>
          <p:cNvPr id="186" name="Google Shape;186;g6f7c07c428_0_3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247828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56458e5e0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56458e5e0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mtClean="0"/>
              <a:t>So </a:t>
            </a:r>
            <a:r>
              <a:rPr lang="en-US" dirty="0" smtClean="0"/>
              <a:t>as</a:t>
            </a:r>
            <a:r>
              <a:rPr lang="en-US" baseline="0" dirty="0" smtClean="0"/>
              <a:t> soon as there was a realization of these gaps in the process,	 a recommendation was made few years back to launch a new version of the product	 with a new process and team structure 	which can enable automated delivery pipeline. 		But , there were two clear schools of thought appeared as a response. Those who were more into the day to day operations 		and working on them for several years showed some reluctance	 and came up with some interesting arguments.		 As you can see some of them in the slide as well 	They thought that </a:t>
            </a:r>
          </a:p>
          <a:p>
            <a:pPr marL="0" lvl="0" indent="0" algn="l" rtl="0">
              <a:spcBef>
                <a:spcPts val="0"/>
              </a:spcBef>
              <a:spcAft>
                <a:spcPts val="0"/>
              </a:spcAft>
              <a:buNone/>
            </a:pPr>
            <a:r>
              <a:rPr lang="en-US" baseline="0" dirty="0" smtClean="0"/>
              <a:t>we shouldn’t change a winning strategy 		why!	because they were not sure about CICD practices for Fintech,	 they were unsure about whether we have the required skillset </a:t>
            </a:r>
          </a:p>
          <a:p>
            <a:pPr marL="0" lvl="0" indent="0" algn="l" rtl="0">
              <a:spcBef>
                <a:spcPts val="0"/>
              </a:spcBef>
              <a:spcAft>
                <a:spcPts val="0"/>
              </a:spcAft>
              <a:buNone/>
            </a:pPr>
            <a:r>
              <a:rPr lang="en-US" baseline="0" dirty="0" smtClean="0"/>
              <a:t>and the cost of transition.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And most importantly, 	they thought why should we adopt something our clients are not demanding. </a:t>
            </a:r>
          </a:p>
          <a:p>
            <a:pPr marL="0" lvl="0" indent="0" algn="l" rtl="0">
              <a:spcBef>
                <a:spcPts val="0"/>
              </a:spcBef>
              <a:spcAft>
                <a:spcPts val="0"/>
              </a:spcAft>
              <a:buNone/>
            </a:pPr>
            <a:endParaRPr lang="en-US" baseline="0" dirty="0" smtClean="0"/>
          </a:p>
          <a:p>
            <a:pPr marL="0" lvl="0" indent="0" algn="l" rtl="0">
              <a:spcBef>
                <a:spcPts val="0"/>
              </a:spcBef>
              <a:spcAft>
                <a:spcPts val="0"/>
              </a:spcAft>
              <a:buNone/>
            </a:pPr>
            <a:r>
              <a:rPr lang="en-US" baseline="0" dirty="0" smtClean="0"/>
              <a:t>But still, the decision was taken to implement CICD 		as management took all the above arguments as 	either inertia of the legacy system or	 the risks to be mitigated. 			</a:t>
            </a:r>
          </a:p>
          <a:p>
            <a:pPr marL="0" lvl="0" indent="0" algn="l" rtl="0">
              <a:spcBef>
                <a:spcPts val="0"/>
              </a:spcBef>
              <a:spcAft>
                <a:spcPts val="0"/>
              </a:spcAft>
              <a:buNone/>
            </a:pPr>
            <a:r>
              <a:rPr lang="en-US" baseline="0" dirty="0" smtClean="0"/>
              <a:t>If we had to sustain, 	we had to move on and be competitive enough. 		It’s not necessary that what had worked in the past would continue to work forever.</a:t>
            </a:r>
            <a:endParaRPr dirty="0"/>
          </a:p>
        </p:txBody>
      </p:sp>
      <p:sp>
        <p:nvSpPr>
          <p:cNvPr id="167" name="Google Shape;167;g656458e5e0_0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068329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Keynote">
  <p:cSld name="Title Slide_Keynote">
    <p:spTree>
      <p:nvGrpSpPr>
        <p:cNvPr id="1" name="Shape 13"/>
        <p:cNvGrpSpPr/>
        <p:nvPr/>
      </p:nvGrpSpPr>
      <p:grpSpPr>
        <a:xfrm>
          <a:off x="0" y="0"/>
          <a:ext cx="0" cy="0"/>
          <a:chOff x="0" y="0"/>
          <a:chExt cx="0" cy="0"/>
        </a:xfrm>
      </p:grpSpPr>
      <p:sp>
        <p:nvSpPr>
          <p:cNvPr id="14" name="Google Shape;14;p13"/>
          <p:cNvSpPr/>
          <p:nvPr/>
        </p:nvSpPr>
        <p:spPr>
          <a:xfrm>
            <a:off x="0" y="-1"/>
            <a:ext cx="12192000" cy="6858001"/>
          </a:xfrm>
          <a:prstGeom prst="rect">
            <a:avLst/>
          </a:prstGeom>
          <a:gradFill>
            <a:gsLst>
              <a:gs pos="0">
                <a:srgbClr val="E5D900"/>
              </a:gs>
              <a:gs pos="100000">
                <a:srgbClr val="FFFB6F"/>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pic>
        <p:nvPicPr>
          <p:cNvPr id="15" name="Google Shape;15;p13"/>
          <p:cNvPicPr preferRelativeResize="0"/>
          <p:nvPr/>
        </p:nvPicPr>
        <p:blipFill rotWithShape="1">
          <a:blip r:embed="rId2">
            <a:alphaModFix/>
          </a:blip>
          <a:srcRect t="9646" r="25451" b="23558"/>
          <a:stretch/>
        </p:blipFill>
        <p:spPr>
          <a:xfrm>
            <a:off x="4664252" y="0"/>
            <a:ext cx="7527747" cy="6858000"/>
          </a:xfrm>
          <a:prstGeom prst="rect">
            <a:avLst/>
          </a:prstGeom>
          <a:noFill/>
          <a:ln>
            <a:noFill/>
          </a:ln>
        </p:spPr>
      </p:pic>
      <p:pic>
        <p:nvPicPr>
          <p:cNvPr id="16" name="Google Shape;16;p13"/>
          <p:cNvPicPr preferRelativeResize="0"/>
          <p:nvPr/>
        </p:nvPicPr>
        <p:blipFill rotWithShape="1">
          <a:blip r:embed="rId3">
            <a:alphaModFix amt="5000"/>
          </a:blip>
          <a:srcRect t="25234"/>
          <a:stretch/>
        </p:blipFill>
        <p:spPr>
          <a:xfrm>
            <a:off x="0" y="0"/>
            <a:ext cx="12230098" cy="6858001"/>
          </a:xfrm>
          <a:prstGeom prst="rect">
            <a:avLst/>
          </a:prstGeom>
          <a:noFill/>
          <a:ln>
            <a:noFill/>
          </a:ln>
        </p:spPr>
      </p:pic>
      <p:pic>
        <p:nvPicPr>
          <p:cNvPr id="17" name="Google Shape;17;p13"/>
          <p:cNvPicPr preferRelativeResize="0"/>
          <p:nvPr/>
        </p:nvPicPr>
        <p:blipFill rotWithShape="1">
          <a:blip r:embed="rId4">
            <a:alphaModFix/>
          </a:blip>
          <a:srcRect/>
          <a:stretch/>
        </p:blipFill>
        <p:spPr>
          <a:xfrm>
            <a:off x="500064" y="343142"/>
            <a:ext cx="5029199" cy="1976022"/>
          </a:xfrm>
          <a:prstGeom prst="rect">
            <a:avLst/>
          </a:prstGeom>
          <a:noFill/>
          <a:ln>
            <a:noFill/>
          </a:ln>
        </p:spPr>
      </p:pic>
      <p:sp>
        <p:nvSpPr>
          <p:cNvPr id="18" name="Google Shape;18;p13"/>
          <p:cNvSpPr txBox="1">
            <a:spLocks noGrp="1"/>
          </p:cNvSpPr>
          <p:nvPr>
            <p:ph type="body" idx="1"/>
          </p:nvPr>
        </p:nvSpPr>
        <p:spPr>
          <a:xfrm>
            <a:off x="500063" y="3173059"/>
            <a:ext cx="5384800" cy="50890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9" name="Google Shape;19;p13"/>
          <p:cNvSpPr txBox="1">
            <a:spLocks noGrp="1"/>
          </p:cNvSpPr>
          <p:nvPr>
            <p:ph type="body" idx="2"/>
          </p:nvPr>
        </p:nvSpPr>
        <p:spPr>
          <a:xfrm>
            <a:off x="500064" y="3681966"/>
            <a:ext cx="5029200" cy="28328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Libre Franklin Medium"/>
                <a:ea typeface="Libre Franklin Medium"/>
                <a:cs typeface="Libre Franklin Medium"/>
                <a:sym typeface="Libre Franklin Medium"/>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0" name="Google Shape;20;p13"/>
          <p:cNvSpPr txBox="1"/>
          <p:nvPr/>
        </p:nvSpPr>
        <p:spPr>
          <a:xfrm>
            <a:off x="500063" y="2733939"/>
            <a:ext cx="28812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Franklin"/>
                <a:ea typeface="Libre Franklin"/>
                <a:cs typeface="Libre Franklin"/>
                <a:sym typeface="Libre Franklin"/>
              </a:rPr>
              <a:t>NOVEMBER 6, 2019</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Motif_speakers">
  <p:cSld name="Blank-Motif_speakers">
    <p:spTree>
      <p:nvGrpSpPr>
        <p:cNvPr id="1" name="Shape 73"/>
        <p:cNvGrpSpPr/>
        <p:nvPr/>
      </p:nvGrpSpPr>
      <p:grpSpPr>
        <a:xfrm>
          <a:off x="0" y="0"/>
          <a:ext cx="0" cy="0"/>
          <a:chOff x="0" y="0"/>
          <a:chExt cx="0" cy="0"/>
        </a:xfrm>
      </p:grpSpPr>
      <p:pic>
        <p:nvPicPr>
          <p:cNvPr id="74" name="Google Shape;74;p22"/>
          <p:cNvPicPr preferRelativeResize="0"/>
          <p:nvPr/>
        </p:nvPicPr>
        <p:blipFill rotWithShape="1">
          <a:blip r:embed="rId2">
            <a:alphaModFix/>
          </a:blip>
          <a:srcRect l="3335" r="7656" b="49709"/>
          <a:stretch/>
        </p:blipFill>
        <p:spPr>
          <a:xfrm>
            <a:off x="4906926" y="5997500"/>
            <a:ext cx="7285073" cy="860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77"/>
        <p:cNvGrpSpPr/>
        <p:nvPr/>
      </p:nvGrpSpPr>
      <p:grpSpPr>
        <a:xfrm>
          <a:off x="0" y="0"/>
          <a:ext cx="0" cy="0"/>
          <a:chOff x="0" y="0"/>
          <a:chExt cx="0" cy="0"/>
        </a:xfrm>
      </p:grpSpPr>
      <p:sp>
        <p:nvSpPr>
          <p:cNvPr id="78" name="Google Shape;78;g708537e7d3_8_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Char cha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g708537e7d3_8_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g708537e7d3_8_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g708537e7d3_8_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g708537e7d3_8_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_CI/CD">
  <p:cSld name="1_Title Slide_CI/CD">
    <p:spTree>
      <p:nvGrpSpPr>
        <p:cNvPr id="1" name="Shape 21"/>
        <p:cNvGrpSpPr/>
        <p:nvPr/>
      </p:nvGrpSpPr>
      <p:grpSpPr>
        <a:xfrm>
          <a:off x="0" y="0"/>
          <a:ext cx="0" cy="0"/>
          <a:chOff x="0" y="0"/>
          <a:chExt cx="0" cy="0"/>
        </a:xfrm>
      </p:grpSpPr>
      <p:sp>
        <p:nvSpPr>
          <p:cNvPr id="22" name="Google Shape;22;p14"/>
          <p:cNvSpPr/>
          <p:nvPr/>
        </p:nvSpPr>
        <p:spPr>
          <a:xfrm>
            <a:off x="-67734" y="0"/>
            <a:ext cx="12259734" cy="6858001"/>
          </a:xfrm>
          <a:prstGeom prst="rect">
            <a:avLst/>
          </a:prstGeom>
          <a:gradFill>
            <a:gsLst>
              <a:gs pos="0">
                <a:srgbClr val="B0500F"/>
              </a:gs>
              <a:gs pos="18000">
                <a:srgbClr val="ED8037"/>
              </a:gs>
              <a:gs pos="100000">
                <a:srgbClr val="F2913C"/>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pic>
        <p:nvPicPr>
          <p:cNvPr id="23" name="Google Shape;23;p14"/>
          <p:cNvPicPr preferRelativeResize="0"/>
          <p:nvPr/>
        </p:nvPicPr>
        <p:blipFill rotWithShape="1">
          <a:blip r:embed="rId2">
            <a:alphaModFix/>
          </a:blip>
          <a:srcRect t="9646" r="25451" b="23558"/>
          <a:stretch/>
        </p:blipFill>
        <p:spPr>
          <a:xfrm>
            <a:off x="4665759" y="0"/>
            <a:ext cx="7527747" cy="6858000"/>
          </a:xfrm>
          <a:prstGeom prst="rect">
            <a:avLst/>
          </a:prstGeom>
          <a:noFill/>
          <a:ln>
            <a:noFill/>
          </a:ln>
        </p:spPr>
      </p:pic>
      <p:pic>
        <p:nvPicPr>
          <p:cNvPr id="24" name="Google Shape;24;p14"/>
          <p:cNvPicPr preferRelativeResize="0"/>
          <p:nvPr/>
        </p:nvPicPr>
        <p:blipFill rotWithShape="1">
          <a:blip r:embed="rId3">
            <a:alphaModFix amt="5000"/>
          </a:blip>
          <a:srcRect t="25234"/>
          <a:stretch/>
        </p:blipFill>
        <p:spPr>
          <a:xfrm>
            <a:off x="-62152" y="0"/>
            <a:ext cx="12230098" cy="6858001"/>
          </a:xfrm>
          <a:prstGeom prst="rect">
            <a:avLst/>
          </a:prstGeom>
          <a:noFill/>
          <a:ln>
            <a:noFill/>
          </a:ln>
        </p:spPr>
      </p:pic>
      <p:sp>
        <p:nvSpPr>
          <p:cNvPr id="25" name="Google Shape;25;p14"/>
          <p:cNvSpPr txBox="1">
            <a:spLocks noGrp="1"/>
          </p:cNvSpPr>
          <p:nvPr>
            <p:ph type="body" idx="1"/>
          </p:nvPr>
        </p:nvSpPr>
        <p:spPr>
          <a:xfrm>
            <a:off x="500063" y="3173059"/>
            <a:ext cx="5384800" cy="50890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6" name="Google Shape;26;p14"/>
          <p:cNvSpPr txBox="1">
            <a:spLocks noGrp="1"/>
          </p:cNvSpPr>
          <p:nvPr>
            <p:ph type="body" idx="2"/>
          </p:nvPr>
        </p:nvSpPr>
        <p:spPr>
          <a:xfrm>
            <a:off x="500064" y="3681966"/>
            <a:ext cx="5029200" cy="28328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000"/>
              <a:buFont typeface="Arial"/>
              <a:buNone/>
              <a:defRPr sz="4000" b="0" i="0" u="none" strike="noStrike" cap="none">
                <a:solidFill>
                  <a:schemeClr val="lt1"/>
                </a:solidFill>
                <a:latin typeface="Libre Franklin Medium"/>
                <a:ea typeface="Libre Franklin Medium"/>
                <a:cs typeface="Libre Franklin Medium"/>
                <a:sym typeface="Libre Franklin Medium"/>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27" name="Google Shape;27;p14"/>
          <p:cNvSpPr txBox="1"/>
          <p:nvPr/>
        </p:nvSpPr>
        <p:spPr>
          <a:xfrm>
            <a:off x="500063" y="2733939"/>
            <a:ext cx="28812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Libre Franklin"/>
                <a:ea typeface="Libre Franklin"/>
                <a:cs typeface="Libre Franklin"/>
                <a:sym typeface="Libre Franklin"/>
              </a:rPr>
              <a:t>NOVEMBER 6, 2019</a:t>
            </a:r>
            <a:endParaRPr sz="1400" b="0" i="0" u="none" strike="noStrike" cap="none">
              <a:solidFill>
                <a:srgbClr val="000000"/>
              </a:solidFill>
              <a:latin typeface="Arial"/>
              <a:ea typeface="Arial"/>
              <a:cs typeface="Arial"/>
              <a:sym typeface="Arial"/>
            </a:endParaRPr>
          </a:p>
        </p:txBody>
      </p:sp>
      <p:pic>
        <p:nvPicPr>
          <p:cNvPr id="28" name="Google Shape;28;p14"/>
          <p:cNvPicPr preferRelativeResize="0"/>
          <p:nvPr/>
        </p:nvPicPr>
        <p:blipFill rotWithShape="1">
          <a:blip r:embed="rId4">
            <a:alphaModFix/>
          </a:blip>
          <a:srcRect/>
          <a:stretch/>
        </p:blipFill>
        <p:spPr>
          <a:xfrm>
            <a:off x="500063" y="343142"/>
            <a:ext cx="5029200" cy="197602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_Slide_Site_Reliability_Engineering">
  <p:cSld name="1_Title_Slide_Site_Reliability_Engineering">
    <p:spTree>
      <p:nvGrpSpPr>
        <p:cNvPr id="1" name="Shape 29"/>
        <p:cNvGrpSpPr/>
        <p:nvPr/>
      </p:nvGrpSpPr>
      <p:grpSpPr>
        <a:xfrm>
          <a:off x="0" y="0"/>
          <a:ext cx="0" cy="0"/>
          <a:chOff x="0" y="0"/>
          <a:chExt cx="0" cy="0"/>
        </a:xfrm>
      </p:grpSpPr>
      <p:sp>
        <p:nvSpPr>
          <p:cNvPr id="30" name="Google Shape;30;p15"/>
          <p:cNvSpPr/>
          <p:nvPr/>
        </p:nvSpPr>
        <p:spPr>
          <a:xfrm>
            <a:off x="0" y="-1"/>
            <a:ext cx="12192000" cy="6858001"/>
          </a:xfrm>
          <a:prstGeom prst="rect">
            <a:avLst/>
          </a:prstGeom>
          <a:gradFill>
            <a:gsLst>
              <a:gs pos="0">
                <a:srgbClr val="B887CF"/>
              </a:gs>
              <a:gs pos="99000">
                <a:srgbClr val="EECAFD"/>
              </a:gs>
              <a:gs pos="100000">
                <a:srgbClr val="EECAFD"/>
              </a:gs>
            </a:gsLst>
            <a:lin ang="13800001"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pic>
        <p:nvPicPr>
          <p:cNvPr id="31" name="Google Shape;31;p15"/>
          <p:cNvPicPr preferRelativeResize="0"/>
          <p:nvPr/>
        </p:nvPicPr>
        <p:blipFill rotWithShape="1">
          <a:blip r:embed="rId2">
            <a:alphaModFix/>
          </a:blip>
          <a:srcRect t="9646" r="25451" b="23558"/>
          <a:stretch/>
        </p:blipFill>
        <p:spPr>
          <a:xfrm>
            <a:off x="4664252" y="0"/>
            <a:ext cx="7527747" cy="6858000"/>
          </a:xfrm>
          <a:prstGeom prst="rect">
            <a:avLst/>
          </a:prstGeom>
          <a:noFill/>
          <a:ln>
            <a:noFill/>
          </a:ln>
        </p:spPr>
      </p:pic>
      <p:pic>
        <p:nvPicPr>
          <p:cNvPr id="32" name="Google Shape;32;p15"/>
          <p:cNvPicPr preferRelativeResize="0"/>
          <p:nvPr/>
        </p:nvPicPr>
        <p:blipFill rotWithShape="1">
          <a:blip r:embed="rId3">
            <a:alphaModFix amt="5000"/>
          </a:blip>
          <a:srcRect t="25234"/>
          <a:stretch/>
        </p:blipFill>
        <p:spPr>
          <a:xfrm>
            <a:off x="0" y="0"/>
            <a:ext cx="12230098" cy="6858001"/>
          </a:xfrm>
          <a:prstGeom prst="rect">
            <a:avLst/>
          </a:prstGeom>
          <a:noFill/>
          <a:ln>
            <a:noFill/>
          </a:ln>
        </p:spPr>
      </p:pic>
      <p:pic>
        <p:nvPicPr>
          <p:cNvPr id="33" name="Google Shape;33;p15"/>
          <p:cNvPicPr preferRelativeResize="0"/>
          <p:nvPr/>
        </p:nvPicPr>
        <p:blipFill rotWithShape="1">
          <a:blip r:embed="rId4">
            <a:alphaModFix/>
          </a:blip>
          <a:srcRect/>
          <a:stretch/>
        </p:blipFill>
        <p:spPr>
          <a:xfrm>
            <a:off x="500064" y="343142"/>
            <a:ext cx="5029199" cy="1976022"/>
          </a:xfrm>
          <a:prstGeom prst="rect">
            <a:avLst/>
          </a:prstGeom>
          <a:noFill/>
          <a:ln>
            <a:noFill/>
          </a:ln>
        </p:spPr>
      </p:pic>
      <p:sp>
        <p:nvSpPr>
          <p:cNvPr id="34" name="Google Shape;34;p15"/>
          <p:cNvSpPr txBox="1">
            <a:spLocks noGrp="1"/>
          </p:cNvSpPr>
          <p:nvPr>
            <p:ph type="body" idx="1"/>
          </p:nvPr>
        </p:nvSpPr>
        <p:spPr>
          <a:xfrm>
            <a:off x="500063" y="3173059"/>
            <a:ext cx="5384800" cy="50890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5" name="Google Shape;35;p15"/>
          <p:cNvSpPr txBox="1">
            <a:spLocks noGrp="1"/>
          </p:cNvSpPr>
          <p:nvPr>
            <p:ph type="body" idx="2"/>
          </p:nvPr>
        </p:nvSpPr>
        <p:spPr>
          <a:xfrm>
            <a:off x="500064" y="3681966"/>
            <a:ext cx="5029200" cy="28328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Libre Franklin Medium"/>
                <a:ea typeface="Libre Franklin Medium"/>
                <a:cs typeface="Libre Franklin Medium"/>
                <a:sym typeface="Libre Franklin Medium"/>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36" name="Google Shape;36;p15"/>
          <p:cNvSpPr txBox="1"/>
          <p:nvPr/>
        </p:nvSpPr>
        <p:spPr>
          <a:xfrm>
            <a:off x="500063" y="2733939"/>
            <a:ext cx="28812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Franklin"/>
                <a:ea typeface="Libre Franklin"/>
                <a:cs typeface="Libre Franklin"/>
                <a:sym typeface="Libre Franklin"/>
              </a:rPr>
              <a:t>NOVEMBER 6, 2019</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Title_Slide_Cloud_Native_Infrastructure">
  <p:cSld name="2_Title_Slide_Cloud_Native_Infrastructure">
    <p:spTree>
      <p:nvGrpSpPr>
        <p:cNvPr id="1" name="Shape 37"/>
        <p:cNvGrpSpPr/>
        <p:nvPr/>
      </p:nvGrpSpPr>
      <p:grpSpPr>
        <a:xfrm>
          <a:off x="0" y="0"/>
          <a:ext cx="0" cy="0"/>
          <a:chOff x="0" y="0"/>
          <a:chExt cx="0" cy="0"/>
        </a:xfrm>
      </p:grpSpPr>
      <p:sp>
        <p:nvSpPr>
          <p:cNvPr id="38" name="Google Shape;38;p16"/>
          <p:cNvSpPr/>
          <p:nvPr/>
        </p:nvSpPr>
        <p:spPr>
          <a:xfrm>
            <a:off x="0" y="-1"/>
            <a:ext cx="12192000" cy="6858001"/>
          </a:xfrm>
          <a:prstGeom prst="rect">
            <a:avLst/>
          </a:prstGeom>
          <a:gradFill>
            <a:gsLst>
              <a:gs pos="0">
                <a:srgbClr val="D6D6FF"/>
              </a:gs>
              <a:gs pos="99000">
                <a:srgbClr val="B7CFFE"/>
              </a:gs>
              <a:gs pos="100000">
                <a:srgbClr val="B7CFFE"/>
              </a:gs>
            </a:gsLst>
            <a:lin ang="12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pic>
        <p:nvPicPr>
          <p:cNvPr id="39" name="Google Shape;39;p16"/>
          <p:cNvPicPr preferRelativeResize="0"/>
          <p:nvPr/>
        </p:nvPicPr>
        <p:blipFill rotWithShape="1">
          <a:blip r:embed="rId2">
            <a:alphaModFix/>
          </a:blip>
          <a:srcRect t="9646" r="25451" b="23558"/>
          <a:stretch/>
        </p:blipFill>
        <p:spPr>
          <a:xfrm>
            <a:off x="4664252" y="0"/>
            <a:ext cx="7527747" cy="6858000"/>
          </a:xfrm>
          <a:prstGeom prst="rect">
            <a:avLst/>
          </a:prstGeom>
          <a:noFill/>
          <a:ln>
            <a:noFill/>
          </a:ln>
        </p:spPr>
      </p:pic>
      <p:pic>
        <p:nvPicPr>
          <p:cNvPr id="40" name="Google Shape;40;p16"/>
          <p:cNvPicPr preferRelativeResize="0"/>
          <p:nvPr/>
        </p:nvPicPr>
        <p:blipFill rotWithShape="1">
          <a:blip r:embed="rId3">
            <a:alphaModFix amt="5000"/>
          </a:blip>
          <a:srcRect t="25234"/>
          <a:stretch/>
        </p:blipFill>
        <p:spPr>
          <a:xfrm>
            <a:off x="0" y="21268"/>
            <a:ext cx="12230098" cy="6858001"/>
          </a:xfrm>
          <a:prstGeom prst="rect">
            <a:avLst/>
          </a:prstGeom>
          <a:noFill/>
          <a:ln>
            <a:noFill/>
          </a:ln>
        </p:spPr>
      </p:pic>
      <p:pic>
        <p:nvPicPr>
          <p:cNvPr id="41" name="Google Shape;41;p16"/>
          <p:cNvPicPr preferRelativeResize="0"/>
          <p:nvPr/>
        </p:nvPicPr>
        <p:blipFill rotWithShape="1">
          <a:blip r:embed="rId4">
            <a:alphaModFix/>
          </a:blip>
          <a:srcRect/>
          <a:stretch/>
        </p:blipFill>
        <p:spPr>
          <a:xfrm>
            <a:off x="500064" y="343142"/>
            <a:ext cx="5029199" cy="1976022"/>
          </a:xfrm>
          <a:prstGeom prst="rect">
            <a:avLst/>
          </a:prstGeom>
          <a:noFill/>
          <a:ln>
            <a:noFill/>
          </a:ln>
        </p:spPr>
      </p:pic>
      <p:sp>
        <p:nvSpPr>
          <p:cNvPr id="42" name="Google Shape;42;p16"/>
          <p:cNvSpPr txBox="1">
            <a:spLocks noGrp="1"/>
          </p:cNvSpPr>
          <p:nvPr>
            <p:ph type="body" idx="1"/>
          </p:nvPr>
        </p:nvSpPr>
        <p:spPr>
          <a:xfrm>
            <a:off x="500063" y="3173059"/>
            <a:ext cx="5384800" cy="50890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43" name="Google Shape;43;p16"/>
          <p:cNvSpPr txBox="1">
            <a:spLocks noGrp="1"/>
          </p:cNvSpPr>
          <p:nvPr>
            <p:ph type="body" idx="2"/>
          </p:nvPr>
        </p:nvSpPr>
        <p:spPr>
          <a:xfrm>
            <a:off x="500064" y="3681966"/>
            <a:ext cx="5029200" cy="28328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Libre Franklin Medium"/>
                <a:ea typeface="Libre Franklin Medium"/>
                <a:cs typeface="Libre Franklin Medium"/>
                <a:sym typeface="Libre Franklin Medium"/>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44" name="Google Shape;44;p16"/>
          <p:cNvSpPr txBox="1"/>
          <p:nvPr/>
        </p:nvSpPr>
        <p:spPr>
          <a:xfrm>
            <a:off x="500063" y="2733939"/>
            <a:ext cx="28812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Franklin"/>
                <a:ea typeface="Libre Franklin"/>
                <a:cs typeface="Libre Franklin"/>
                <a:sym typeface="Libre Franklin"/>
              </a:rPr>
              <a:t>NOVEMBER 6, 2019</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Title Slide_Cultural_Transformations">
  <p:cSld name="1_Title Slide_Cultural_Transformations">
    <p:spTree>
      <p:nvGrpSpPr>
        <p:cNvPr id="1" name="Shape 45"/>
        <p:cNvGrpSpPr/>
        <p:nvPr/>
      </p:nvGrpSpPr>
      <p:grpSpPr>
        <a:xfrm>
          <a:off x="0" y="0"/>
          <a:ext cx="0" cy="0"/>
          <a:chOff x="0" y="0"/>
          <a:chExt cx="0" cy="0"/>
        </a:xfrm>
      </p:grpSpPr>
      <p:sp>
        <p:nvSpPr>
          <p:cNvPr id="46" name="Google Shape;46;p17"/>
          <p:cNvSpPr/>
          <p:nvPr/>
        </p:nvSpPr>
        <p:spPr>
          <a:xfrm>
            <a:off x="0" y="-1"/>
            <a:ext cx="12192000" cy="6858001"/>
          </a:xfrm>
          <a:prstGeom prst="rect">
            <a:avLst/>
          </a:prstGeom>
          <a:gradFill>
            <a:gsLst>
              <a:gs pos="0">
                <a:srgbClr val="F57377"/>
              </a:gs>
              <a:gs pos="3000">
                <a:srgbClr val="F57377"/>
              </a:gs>
              <a:gs pos="99000">
                <a:srgbClr val="F28180"/>
              </a:gs>
              <a:gs pos="100000">
                <a:srgbClr val="F28180"/>
              </a:gs>
            </a:gsLst>
            <a:lin ang="12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pic>
        <p:nvPicPr>
          <p:cNvPr id="47" name="Google Shape;47;p17"/>
          <p:cNvPicPr preferRelativeResize="0"/>
          <p:nvPr/>
        </p:nvPicPr>
        <p:blipFill rotWithShape="1">
          <a:blip r:embed="rId2">
            <a:alphaModFix/>
          </a:blip>
          <a:srcRect t="9646" r="25451" b="23558"/>
          <a:stretch/>
        </p:blipFill>
        <p:spPr>
          <a:xfrm>
            <a:off x="4664252" y="0"/>
            <a:ext cx="7527747" cy="6858000"/>
          </a:xfrm>
          <a:prstGeom prst="rect">
            <a:avLst/>
          </a:prstGeom>
          <a:noFill/>
          <a:ln>
            <a:noFill/>
          </a:ln>
        </p:spPr>
      </p:pic>
      <p:pic>
        <p:nvPicPr>
          <p:cNvPr id="48" name="Google Shape;48;p17"/>
          <p:cNvPicPr preferRelativeResize="0"/>
          <p:nvPr/>
        </p:nvPicPr>
        <p:blipFill rotWithShape="1">
          <a:blip r:embed="rId3">
            <a:alphaModFix amt="5000"/>
          </a:blip>
          <a:srcRect t="25234"/>
          <a:stretch/>
        </p:blipFill>
        <p:spPr>
          <a:xfrm>
            <a:off x="0" y="-1488"/>
            <a:ext cx="12230098" cy="6858001"/>
          </a:xfrm>
          <a:prstGeom prst="rect">
            <a:avLst/>
          </a:prstGeom>
          <a:noFill/>
          <a:ln>
            <a:noFill/>
          </a:ln>
        </p:spPr>
      </p:pic>
      <p:sp>
        <p:nvSpPr>
          <p:cNvPr id="49" name="Google Shape;49;p17"/>
          <p:cNvSpPr txBox="1">
            <a:spLocks noGrp="1"/>
          </p:cNvSpPr>
          <p:nvPr>
            <p:ph type="body" idx="1"/>
          </p:nvPr>
        </p:nvSpPr>
        <p:spPr>
          <a:xfrm>
            <a:off x="500063" y="3173059"/>
            <a:ext cx="5384800" cy="50890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400"/>
              <a:buFont typeface="Arial"/>
              <a:buNone/>
              <a:defRPr sz="2400" b="0" i="0" u="none" strike="noStrike" cap="none">
                <a:solidFill>
                  <a:schemeClr val="lt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0" name="Google Shape;50;p17"/>
          <p:cNvSpPr txBox="1">
            <a:spLocks noGrp="1"/>
          </p:cNvSpPr>
          <p:nvPr>
            <p:ph type="body" idx="2"/>
          </p:nvPr>
        </p:nvSpPr>
        <p:spPr>
          <a:xfrm>
            <a:off x="500064" y="3681966"/>
            <a:ext cx="5029200" cy="28328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4000"/>
              <a:buFont typeface="Arial"/>
              <a:buNone/>
              <a:defRPr sz="4000" b="0" i="0" u="none" strike="noStrike" cap="none">
                <a:solidFill>
                  <a:schemeClr val="lt1"/>
                </a:solidFill>
                <a:latin typeface="Libre Franklin Medium"/>
                <a:ea typeface="Libre Franklin Medium"/>
                <a:cs typeface="Libre Franklin Medium"/>
                <a:sym typeface="Libre Franklin Medium"/>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1" name="Google Shape;51;p17"/>
          <p:cNvSpPr txBox="1"/>
          <p:nvPr/>
        </p:nvSpPr>
        <p:spPr>
          <a:xfrm>
            <a:off x="500063" y="2733939"/>
            <a:ext cx="28812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Libre Franklin"/>
                <a:ea typeface="Libre Franklin"/>
                <a:cs typeface="Libre Franklin"/>
                <a:sym typeface="Libre Franklin"/>
              </a:rPr>
              <a:t>NOVEMBER 6, 2019</a:t>
            </a:r>
            <a:endParaRPr sz="1400" b="0" i="0" u="none" strike="noStrike" cap="none">
              <a:solidFill>
                <a:srgbClr val="000000"/>
              </a:solidFill>
              <a:latin typeface="Arial"/>
              <a:ea typeface="Arial"/>
              <a:cs typeface="Arial"/>
              <a:sym typeface="Arial"/>
            </a:endParaRPr>
          </a:p>
        </p:txBody>
      </p:sp>
      <p:pic>
        <p:nvPicPr>
          <p:cNvPr id="52" name="Google Shape;52;p17"/>
          <p:cNvPicPr preferRelativeResize="0"/>
          <p:nvPr/>
        </p:nvPicPr>
        <p:blipFill rotWithShape="1">
          <a:blip r:embed="rId4">
            <a:alphaModFix/>
          </a:blip>
          <a:srcRect/>
          <a:stretch/>
        </p:blipFill>
        <p:spPr>
          <a:xfrm>
            <a:off x="500063" y="343142"/>
            <a:ext cx="5029200" cy="197602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Slide_DevSecOps">
  <p:cSld name="1_Title Slide_DevSecOps">
    <p:spTree>
      <p:nvGrpSpPr>
        <p:cNvPr id="1" name="Shape 53"/>
        <p:cNvGrpSpPr/>
        <p:nvPr/>
      </p:nvGrpSpPr>
      <p:grpSpPr>
        <a:xfrm>
          <a:off x="0" y="0"/>
          <a:ext cx="0" cy="0"/>
          <a:chOff x="0" y="0"/>
          <a:chExt cx="0" cy="0"/>
        </a:xfrm>
      </p:grpSpPr>
      <p:sp>
        <p:nvSpPr>
          <p:cNvPr id="54" name="Google Shape;54;p18"/>
          <p:cNvSpPr/>
          <p:nvPr/>
        </p:nvSpPr>
        <p:spPr>
          <a:xfrm>
            <a:off x="0" y="-1"/>
            <a:ext cx="12192000" cy="6858001"/>
          </a:xfrm>
          <a:prstGeom prst="rect">
            <a:avLst/>
          </a:prstGeom>
          <a:gradFill>
            <a:gsLst>
              <a:gs pos="0">
                <a:srgbClr val="96D37B"/>
              </a:gs>
              <a:gs pos="99000">
                <a:srgbClr val="A0DD81"/>
              </a:gs>
              <a:gs pos="100000">
                <a:srgbClr val="A0DD81"/>
              </a:gs>
            </a:gsLst>
            <a:lin ang="12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pic>
        <p:nvPicPr>
          <p:cNvPr id="55" name="Google Shape;55;p18"/>
          <p:cNvPicPr preferRelativeResize="0"/>
          <p:nvPr/>
        </p:nvPicPr>
        <p:blipFill rotWithShape="1">
          <a:blip r:embed="rId2">
            <a:alphaModFix/>
          </a:blip>
          <a:srcRect t="9646" r="25451" b="23558"/>
          <a:stretch/>
        </p:blipFill>
        <p:spPr>
          <a:xfrm>
            <a:off x="4664252" y="0"/>
            <a:ext cx="7527747" cy="6858000"/>
          </a:xfrm>
          <a:prstGeom prst="rect">
            <a:avLst/>
          </a:prstGeom>
          <a:noFill/>
          <a:ln>
            <a:noFill/>
          </a:ln>
        </p:spPr>
      </p:pic>
      <p:pic>
        <p:nvPicPr>
          <p:cNvPr id="56" name="Google Shape;56;p18"/>
          <p:cNvPicPr preferRelativeResize="0"/>
          <p:nvPr/>
        </p:nvPicPr>
        <p:blipFill rotWithShape="1">
          <a:blip r:embed="rId3">
            <a:alphaModFix amt="5000"/>
          </a:blip>
          <a:srcRect t="25234"/>
          <a:stretch/>
        </p:blipFill>
        <p:spPr>
          <a:xfrm>
            <a:off x="0" y="0"/>
            <a:ext cx="12230098" cy="6858001"/>
          </a:xfrm>
          <a:prstGeom prst="rect">
            <a:avLst/>
          </a:prstGeom>
          <a:noFill/>
          <a:ln>
            <a:noFill/>
          </a:ln>
        </p:spPr>
      </p:pic>
      <p:pic>
        <p:nvPicPr>
          <p:cNvPr id="57" name="Google Shape;57;p18"/>
          <p:cNvPicPr preferRelativeResize="0"/>
          <p:nvPr/>
        </p:nvPicPr>
        <p:blipFill rotWithShape="1">
          <a:blip r:embed="rId4">
            <a:alphaModFix/>
          </a:blip>
          <a:srcRect/>
          <a:stretch/>
        </p:blipFill>
        <p:spPr>
          <a:xfrm>
            <a:off x="500064" y="343142"/>
            <a:ext cx="5029199" cy="1976022"/>
          </a:xfrm>
          <a:prstGeom prst="rect">
            <a:avLst/>
          </a:prstGeom>
          <a:noFill/>
          <a:ln>
            <a:noFill/>
          </a:ln>
        </p:spPr>
      </p:pic>
      <p:sp>
        <p:nvSpPr>
          <p:cNvPr id="58" name="Google Shape;58;p18"/>
          <p:cNvSpPr txBox="1">
            <a:spLocks noGrp="1"/>
          </p:cNvSpPr>
          <p:nvPr>
            <p:ph type="body" idx="1"/>
          </p:nvPr>
        </p:nvSpPr>
        <p:spPr>
          <a:xfrm>
            <a:off x="500063" y="3173059"/>
            <a:ext cx="5384800" cy="50890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59" name="Google Shape;59;p18"/>
          <p:cNvSpPr txBox="1">
            <a:spLocks noGrp="1"/>
          </p:cNvSpPr>
          <p:nvPr>
            <p:ph type="body" idx="2"/>
          </p:nvPr>
        </p:nvSpPr>
        <p:spPr>
          <a:xfrm>
            <a:off x="500064" y="3681966"/>
            <a:ext cx="5029200" cy="283289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4000"/>
              <a:buFont typeface="Arial"/>
              <a:buNone/>
              <a:defRPr sz="4000" b="0" i="0" u="none" strike="noStrike" cap="none">
                <a:solidFill>
                  <a:schemeClr val="dk1"/>
                </a:solidFill>
                <a:latin typeface="Libre Franklin Medium"/>
                <a:ea typeface="Libre Franklin Medium"/>
                <a:cs typeface="Libre Franklin Medium"/>
                <a:sym typeface="Libre Franklin Medium"/>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60" name="Google Shape;60;p18"/>
          <p:cNvSpPr txBox="1"/>
          <p:nvPr/>
        </p:nvSpPr>
        <p:spPr>
          <a:xfrm>
            <a:off x="500063" y="2733939"/>
            <a:ext cx="288122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Libre Franklin"/>
                <a:ea typeface="Libre Franklin"/>
                <a:cs typeface="Libre Franklin"/>
                <a:sym typeface="Libre Franklin"/>
              </a:rPr>
              <a:t>NOVEMBER 6, 2019</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_mic">
  <p:cSld name="Content_mic">
    <p:spTree>
      <p:nvGrpSpPr>
        <p:cNvPr id="1" name="Shape 61"/>
        <p:cNvGrpSpPr/>
        <p:nvPr/>
      </p:nvGrpSpPr>
      <p:grpSpPr>
        <a:xfrm>
          <a:off x="0" y="0"/>
          <a:ext cx="0" cy="0"/>
          <a:chOff x="0" y="0"/>
          <a:chExt cx="0" cy="0"/>
        </a:xfrm>
      </p:grpSpPr>
      <p:sp>
        <p:nvSpPr>
          <p:cNvPr id="62" name="Google Shape;62;p19"/>
          <p:cNvSpPr txBox="1">
            <a:spLocks noGrp="1"/>
          </p:cNvSpPr>
          <p:nvPr>
            <p:ph type="title"/>
          </p:nvPr>
        </p:nvSpPr>
        <p:spPr>
          <a:xfrm>
            <a:off x="1711633" y="1739705"/>
            <a:ext cx="8956367" cy="11175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Libre Franklin Medium"/>
              <a:buNone/>
              <a:defRPr sz="4400" b="1" i="0" u="none" strike="noStrike" cap="none">
                <a:solidFill>
                  <a:schemeClr val="dk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63" name="Google Shape;63;p19"/>
          <p:cNvPicPr preferRelativeResize="0"/>
          <p:nvPr/>
        </p:nvPicPr>
        <p:blipFill rotWithShape="1">
          <a:blip r:embed="rId2">
            <a:alphaModFix/>
          </a:blip>
          <a:srcRect/>
          <a:stretch/>
        </p:blipFill>
        <p:spPr>
          <a:xfrm>
            <a:off x="349049" y="198081"/>
            <a:ext cx="1200150" cy="471551"/>
          </a:xfrm>
          <a:prstGeom prst="rect">
            <a:avLst/>
          </a:prstGeom>
          <a:noFill/>
          <a:ln>
            <a:noFill/>
          </a:ln>
        </p:spPr>
      </p:pic>
      <p:pic>
        <p:nvPicPr>
          <p:cNvPr id="64" name="Google Shape;64;p19"/>
          <p:cNvPicPr preferRelativeResize="0"/>
          <p:nvPr/>
        </p:nvPicPr>
        <p:blipFill rotWithShape="1">
          <a:blip r:embed="rId3">
            <a:alphaModFix/>
          </a:blip>
          <a:srcRect l="33870"/>
          <a:stretch/>
        </p:blipFill>
        <p:spPr>
          <a:xfrm>
            <a:off x="0" y="5472765"/>
            <a:ext cx="5443114" cy="138523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ontent_mic">
  <p:cSld name="1_Content_mic">
    <p:spTree>
      <p:nvGrpSpPr>
        <p:cNvPr id="1" name="Shape 65"/>
        <p:cNvGrpSpPr/>
        <p:nvPr/>
      </p:nvGrpSpPr>
      <p:grpSpPr>
        <a:xfrm>
          <a:off x="0" y="0"/>
          <a:ext cx="0" cy="0"/>
          <a:chOff x="0" y="0"/>
          <a:chExt cx="0" cy="0"/>
        </a:xfrm>
      </p:grpSpPr>
      <p:sp>
        <p:nvSpPr>
          <p:cNvPr id="66" name="Google Shape;66;p20"/>
          <p:cNvSpPr txBox="1">
            <a:spLocks noGrp="1"/>
          </p:cNvSpPr>
          <p:nvPr>
            <p:ph type="body" idx="1"/>
          </p:nvPr>
        </p:nvSpPr>
        <p:spPr>
          <a:xfrm>
            <a:off x="1178433" y="2485532"/>
            <a:ext cx="8275638" cy="3876136"/>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67" name="Google Shape;67;p20"/>
          <p:cNvSpPr txBox="1">
            <a:spLocks noGrp="1"/>
          </p:cNvSpPr>
          <p:nvPr>
            <p:ph type="title"/>
          </p:nvPr>
        </p:nvSpPr>
        <p:spPr>
          <a:xfrm>
            <a:off x="1178433" y="989160"/>
            <a:ext cx="9339937" cy="1117599"/>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Libre Franklin Medium"/>
              <a:buNone/>
              <a:defRPr sz="4400" b="1" i="0" u="none" strike="noStrike" cap="none">
                <a:solidFill>
                  <a:schemeClr val="dk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68" name="Google Shape;68;p20"/>
          <p:cNvPicPr preferRelativeResize="0"/>
          <p:nvPr/>
        </p:nvPicPr>
        <p:blipFill rotWithShape="1">
          <a:blip r:embed="rId2">
            <a:alphaModFix/>
          </a:blip>
          <a:srcRect/>
          <a:stretch/>
        </p:blipFill>
        <p:spPr>
          <a:xfrm>
            <a:off x="349049" y="198081"/>
            <a:ext cx="1200150" cy="471551"/>
          </a:xfrm>
          <a:prstGeom prst="rect">
            <a:avLst/>
          </a:prstGeom>
          <a:noFill/>
          <a:ln>
            <a:noFill/>
          </a:ln>
        </p:spPr>
      </p:pic>
      <p:pic>
        <p:nvPicPr>
          <p:cNvPr id="69" name="Google Shape;69;p20"/>
          <p:cNvPicPr preferRelativeResize="0"/>
          <p:nvPr/>
        </p:nvPicPr>
        <p:blipFill rotWithShape="1">
          <a:blip r:embed="rId3">
            <a:alphaModFix/>
          </a:blip>
          <a:srcRect l="3016" t="-1" r="18225" b="48136"/>
          <a:stretch/>
        </p:blipFill>
        <p:spPr>
          <a:xfrm>
            <a:off x="5753094" y="5992828"/>
            <a:ext cx="6438906" cy="886436"/>
          </a:xfrm>
          <a:prstGeom prst="rect">
            <a:avLst/>
          </a:prstGeom>
          <a:noFill/>
          <a:ln>
            <a:noFill/>
          </a:ln>
        </p:spPr>
      </p:pic>
      <p:pic>
        <p:nvPicPr>
          <p:cNvPr id="70" name="Google Shape;70;p20"/>
          <p:cNvPicPr preferRelativeResize="0"/>
          <p:nvPr/>
        </p:nvPicPr>
        <p:blipFill rotWithShape="1">
          <a:blip r:embed="rId4">
            <a:alphaModFix/>
          </a:blip>
          <a:srcRect t="43866" r="34872"/>
          <a:stretch/>
        </p:blipFill>
        <p:spPr>
          <a:xfrm>
            <a:off x="12623945" y="541544"/>
            <a:ext cx="2758215" cy="225884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Motif_mic">
  <p:cSld name="Blank-Motif_mic">
    <p:spTree>
      <p:nvGrpSpPr>
        <p:cNvPr id="1" name="Shape 71"/>
        <p:cNvGrpSpPr/>
        <p:nvPr/>
      </p:nvGrpSpPr>
      <p:grpSpPr>
        <a:xfrm>
          <a:off x="0" y="0"/>
          <a:ext cx="0" cy="0"/>
          <a:chOff x="0" y="0"/>
          <a:chExt cx="0" cy="0"/>
        </a:xfrm>
      </p:grpSpPr>
      <p:pic>
        <p:nvPicPr>
          <p:cNvPr id="72" name="Google Shape;72;p21"/>
          <p:cNvPicPr preferRelativeResize="0"/>
          <p:nvPr/>
        </p:nvPicPr>
        <p:blipFill rotWithShape="1">
          <a:blip r:embed="rId2">
            <a:alphaModFix/>
          </a:blip>
          <a:srcRect l="26078" r="3311" b="47994"/>
          <a:stretch/>
        </p:blipFill>
        <p:spPr>
          <a:xfrm>
            <a:off x="1" y="5936315"/>
            <a:ext cx="6096000" cy="93862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
          <p:cNvSpPr/>
          <p:nvPr/>
        </p:nvSpPr>
        <p:spPr>
          <a:xfrm>
            <a:off x="0" y="0"/>
            <a:ext cx="12192000" cy="903515"/>
          </a:xfrm>
          <a:prstGeom prst="rect">
            <a:avLst/>
          </a:prstGeom>
          <a:gradFill>
            <a:gsLst>
              <a:gs pos="0">
                <a:srgbClr val="3F2464"/>
              </a:gs>
              <a:gs pos="48000">
                <a:srgbClr val="3F2464"/>
              </a:gs>
              <a:gs pos="86000">
                <a:srgbClr val="A41E8F"/>
              </a:gs>
              <a:gs pos="99000">
                <a:srgbClr val="FD5632"/>
              </a:gs>
              <a:gs pos="100000">
                <a:srgbClr val="FD5632"/>
              </a:gs>
            </a:gsLst>
            <a:lin ang="216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pic>
        <p:nvPicPr>
          <p:cNvPr id="11" name="Google Shape;11;p12"/>
          <p:cNvPicPr preferRelativeResize="0"/>
          <p:nvPr/>
        </p:nvPicPr>
        <p:blipFill rotWithShape="1">
          <a:blip r:embed="rId13">
            <a:alphaModFix amt="5000"/>
          </a:blip>
          <a:srcRect l="311" t="25429" b="64721"/>
          <a:stretch/>
        </p:blipFill>
        <p:spPr>
          <a:xfrm>
            <a:off x="0" y="0"/>
            <a:ext cx="12192000" cy="903515"/>
          </a:xfrm>
          <a:prstGeom prst="rect">
            <a:avLst/>
          </a:prstGeom>
          <a:noFill/>
          <a:ln>
            <a:noFill/>
          </a:ln>
        </p:spPr>
      </p:pic>
      <p:pic>
        <p:nvPicPr>
          <p:cNvPr id="12" name="Google Shape;12;p12"/>
          <p:cNvPicPr preferRelativeResize="0"/>
          <p:nvPr/>
        </p:nvPicPr>
        <p:blipFill rotWithShape="1">
          <a:blip r:embed="rId14">
            <a:alphaModFix/>
          </a:blip>
          <a:srcRect/>
          <a:stretch/>
        </p:blipFill>
        <p:spPr>
          <a:xfrm>
            <a:off x="349049" y="198081"/>
            <a:ext cx="1200150" cy="4715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jpeg"/><Relationship Id="rId10" Type="http://schemas.openxmlformats.org/officeDocument/2006/relationships/image" Target="../media/image21.png"/><Relationship Id="rId4" Type="http://schemas.openxmlformats.org/officeDocument/2006/relationships/image" Target="../media/image15.jpeg"/><Relationship Id="rId9" Type="http://schemas.openxmlformats.org/officeDocument/2006/relationships/image" Target="../media/image20.png"/><Relationship Id="rId14" Type="http://schemas.openxmlformats.org/officeDocument/2006/relationships/image" Target="../media/image2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1.xml.rels><?xml version="1.0" encoding="UTF-8" standalone="yes"?>
<Relationships xmlns="http://schemas.openxmlformats.org/package/2006/relationships"><Relationship Id="rId3" Type="http://schemas.openxmlformats.org/officeDocument/2006/relationships/hyperlink" Target="mailto:umair.khalid@tpsonline.com"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mailto:ali.jaffer@tpsonline.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
          <p:cNvSpPr txBox="1">
            <a:spLocks noGrp="1"/>
          </p:cNvSpPr>
          <p:nvPr>
            <p:ph type="body" idx="1"/>
          </p:nvPr>
        </p:nvSpPr>
        <p:spPr>
          <a:xfrm>
            <a:off x="500063" y="3173059"/>
            <a:ext cx="5384800" cy="50890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400"/>
              <a:buNone/>
            </a:pPr>
            <a:r>
              <a:rPr lang="en-US"/>
              <a:t>Dream or Reality?</a:t>
            </a:r>
            <a:endParaRPr/>
          </a:p>
        </p:txBody>
      </p:sp>
      <p:sp>
        <p:nvSpPr>
          <p:cNvPr id="88" name="Google Shape;88;p1"/>
          <p:cNvSpPr txBox="1">
            <a:spLocks noGrp="1"/>
          </p:cNvSpPr>
          <p:nvPr>
            <p:ph type="body" idx="2"/>
          </p:nvPr>
        </p:nvSpPr>
        <p:spPr>
          <a:xfrm>
            <a:off x="566650" y="3681975"/>
            <a:ext cx="4680000" cy="1191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4000"/>
              <a:buNone/>
            </a:pPr>
            <a:r>
              <a:rPr lang="en-US" dirty="0"/>
              <a:t>CICD For Fintech</a:t>
            </a:r>
            <a:endParaRPr dirty="0"/>
          </a:p>
        </p:txBody>
      </p:sp>
      <p:sp>
        <p:nvSpPr>
          <p:cNvPr id="89" name="Google Shape;89;p1"/>
          <p:cNvSpPr txBox="1"/>
          <p:nvPr/>
        </p:nvSpPr>
        <p:spPr>
          <a:xfrm>
            <a:off x="566649" y="5124284"/>
            <a:ext cx="3789219" cy="7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by: Umair Khalid </a:t>
            </a:r>
            <a:r>
              <a:rPr lang="en-US" sz="1800" dirty="0"/>
              <a:t>&amp; </a:t>
            </a:r>
            <a:r>
              <a:rPr lang="en-US" sz="1800" b="1" dirty="0"/>
              <a:t>Ali Jaffer</a:t>
            </a:r>
            <a:endParaRPr sz="18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656458e5e0_0_43"/>
          <p:cNvSpPr txBox="1">
            <a:spLocks noGrp="1"/>
          </p:cNvSpPr>
          <p:nvPr>
            <p:ph type="title"/>
          </p:nvPr>
        </p:nvSpPr>
        <p:spPr>
          <a:xfrm>
            <a:off x="1712629" y="144033"/>
            <a:ext cx="4937553" cy="1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solidFill>
                  <a:schemeClr val="bg1"/>
                </a:solidFill>
              </a:rPr>
              <a:t>Risks Mitigation</a:t>
            </a:r>
            <a:endParaRPr dirty="0">
              <a:solidFill>
                <a:schemeClr val="bg1"/>
              </a:solidFill>
            </a:endParaRPr>
          </a:p>
        </p:txBody>
      </p:sp>
      <p:graphicFrame>
        <p:nvGraphicFramePr>
          <p:cNvPr id="4" name="Google Shape;182;g656458e5e0_0_43"/>
          <p:cNvGraphicFramePr/>
          <p:nvPr>
            <p:extLst/>
          </p:nvPr>
        </p:nvGraphicFramePr>
        <p:xfrm>
          <a:off x="1123013" y="1454727"/>
          <a:ext cx="10287000" cy="4364182"/>
        </p:xfrm>
        <a:graphic>
          <a:graphicData uri="http://schemas.openxmlformats.org/drawingml/2006/table">
            <a:tbl>
              <a:tblPr>
                <a:tableStyleId>{2A488322-F2BA-4B5B-9748-0D474271808F}</a:tableStyleId>
              </a:tblPr>
              <a:tblGrid>
                <a:gridCol w="5143500">
                  <a:extLst>
                    <a:ext uri="{9D8B030D-6E8A-4147-A177-3AD203B41FA5}">
                      <a16:colId xmlns:a16="http://schemas.microsoft.com/office/drawing/2014/main" val="20000"/>
                    </a:ext>
                  </a:extLst>
                </a:gridCol>
                <a:gridCol w="5143500">
                  <a:extLst>
                    <a:ext uri="{9D8B030D-6E8A-4147-A177-3AD203B41FA5}">
                      <a16:colId xmlns:a16="http://schemas.microsoft.com/office/drawing/2014/main" val="20001"/>
                    </a:ext>
                  </a:extLst>
                </a:gridCol>
              </a:tblGrid>
              <a:tr h="617568">
                <a:tc>
                  <a:txBody>
                    <a:bodyPr/>
                    <a:lstStyle/>
                    <a:p>
                      <a:pPr marL="0" lvl="0" indent="0" algn="ctr" rtl="0">
                        <a:spcBef>
                          <a:spcPts val="0"/>
                        </a:spcBef>
                        <a:spcAft>
                          <a:spcPts val="0"/>
                        </a:spcAft>
                        <a:buNone/>
                      </a:pPr>
                      <a:r>
                        <a:rPr lang="en-US" sz="2400" dirty="0" smtClean="0">
                          <a:sym typeface="Libre Franklin ExtraBold"/>
                        </a:rPr>
                        <a:t>Risks</a:t>
                      </a:r>
                      <a:endParaRPr sz="2400" b="1" dirty="0">
                        <a:solidFill>
                          <a:schemeClr val="bg1"/>
                        </a:solidFill>
                        <a:latin typeface="Libre Franklin ExtraBold"/>
                        <a:ea typeface="Libre Franklin ExtraBold"/>
                        <a:cs typeface="Libre Franklin ExtraBold"/>
                        <a:sym typeface="Libre Franklin ExtraBold"/>
                      </a:endParaRPr>
                    </a:p>
                  </a:txBody>
                  <a:tcPr marL="91425" marR="91425" marT="91425" marB="91425">
                    <a:lnR w="28575" cap="flat" cmpd="sng" algn="ctr">
                      <a:solidFill>
                        <a:schemeClr val="accent5">
                          <a:lumMod val="40000"/>
                          <a:lumOff val="60000"/>
                        </a:schemeClr>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lvl="0" indent="0" algn="ctr" rtl="0">
                        <a:spcBef>
                          <a:spcPts val="0"/>
                        </a:spcBef>
                        <a:spcAft>
                          <a:spcPts val="0"/>
                        </a:spcAft>
                        <a:buNone/>
                      </a:pPr>
                      <a:r>
                        <a:rPr lang="en-US" sz="2400" dirty="0" smtClean="0">
                          <a:sym typeface="Libre Franklin ExtraBold"/>
                        </a:rPr>
                        <a:t>Mitigation</a:t>
                      </a:r>
                      <a:endParaRPr sz="2400" b="1" dirty="0">
                        <a:solidFill>
                          <a:schemeClr val="bg1"/>
                        </a:solidFill>
                        <a:latin typeface="Libre Franklin ExtraBold"/>
                        <a:ea typeface="Libre Franklin ExtraBold"/>
                        <a:cs typeface="Libre Franklin ExtraBold"/>
                        <a:sym typeface="Libre Franklin ExtraBold"/>
                      </a:endParaRPr>
                    </a:p>
                  </a:txBody>
                  <a:tcPr marL="91425" marR="91425" marT="91425" marB="91425">
                    <a:lnL w="28575" cap="flat" cmpd="sng" algn="ctr">
                      <a:solidFill>
                        <a:schemeClr val="accent5">
                          <a:lumMod val="40000"/>
                          <a:lumOff val="60000"/>
                        </a:schemeClr>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761675">
                <a:tc>
                  <a:txBody>
                    <a:bodyPr/>
                    <a:lstStyle/>
                    <a:p>
                      <a:pPr marL="0" lvl="0" indent="0" algn="l" rtl="0">
                        <a:lnSpc>
                          <a:spcPct val="90000"/>
                        </a:lnSpc>
                        <a:spcBef>
                          <a:spcPts val="500"/>
                        </a:spcBef>
                        <a:spcAft>
                          <a:spcPts val="0"/>
                        </a:spcAft>
                        <a:buNone/>
                      </a:pPr>
                      <a:r>
                        <a:rPr lang="en-US" sz="1800" dirty="0">
                          <a:sym typeface="Libre Franklin"/>
                        </a:rPr>
                        <a:t>We work this way and achieved a lot with this model</a:t>
                      </a:r>
                      <a:endParaRPr sz="1800" dirty="0"/>
                    </a:p>
                  </a:txBody>
                  <a:tcPr marL="91425" marR="91425" marT="91425" marB="91425">
                    <a:lnR w="28575"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5">
                          <a:lumMod val="40000"/>
                          <a:lumOff val="6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800" dirty="0">
                          <a:sym typeface="Libre Franklin"/>
                        </a:rPr>
                        <a:t>Identify and highlight opportunities</a:t>
                      </a:r>
                      <a:endParaRPr sz="1800" dirty="0">
                        <a:latin typeface="Libre Franklin"/>
                        <a:ea typeface="Libre Franklin"/>
                        <a:cs typeface="Libre Franklin"/>
                        <a:sym typeface="Libre Franklin"/>
                      </a:endParaRPr>
                    </a:p>
                  </a:txBody>
                  <a:tcPr marL="91425" marR="91425" marT="91425" marB="91425">
                    <a:lnL w="28575" cap="flat" cmpd="sng" algn="ctr">
                      <a:solidFill>
                        <a:schemeClr val="accent5">
                          <a:lumMod val="40000"/>
                          <a:lumOff val="60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lnB w="28575"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10001"/>
                  </a:ext>
                </a:extLst>
              </a:tr>
              <a:tr h="823435">
                <a:tc>
                  <a:txBody>
                    <a:bodyPr/>
                    <a:lstStyle/>
                    <a:p>
                      <a:pPr marL="0" lvl="0" indent="0" algn="l" rtl="0">
                        <a:lnSpc>
                          <a:spcPct val="90000"/>
                        </a:lnSpc>
                        <a:spcBef>
                          <a:spcPts val="500"/>
                        </a:spcBef>
                        <a:spcAft>
                          <a:spcPts val="0"/>
                        </a:spcAft>
                        <a:buNone/>
                      </a:pPr>
                      <a:r>
                        <a:rPr lang="en-US" sz="1800" dirty="0">
                          <a:sym typeface="Libre Franklin"/>
                        </a:rPr>
                        <a:t>CICD is not for Financial Applications</a:t>
                      </a:r>
                      <a:endParaRPr sz="1800" dirty="0"/>
                    </a:p>
                  </a:txBody>
                  <a:tcPr marL="91425" marR="91425" marT="91425" marB="91425">
                    <a:lnR w="28575" cap="flat" cmpd="sng" algn="ctr">
                      <a:solidFill>
                        <a:schemeClr val="accent5">
                          <a:lumMod val="40000"/>
                          <a:lumOff val="60000"/>
                        </a:schemeClr>
                      </a:solidFill>
                      <a:prstDash val="solid"/>
                      <a:round/>
                      <a:headEnd type="none" w="med" len="med"/>
                      <a:tailEnd type="none" w="med" len="med"/>
                    </a:lnR>
                    <a:lnT w="28575" cap="flat" cmpd="sng" algn="ctr">
                      <a:solidFill>
                        <a:schemeClr val="accent5">
                          <a:lumMod val="40000"/>
                          <a:lumOff val="60000"/>
                        </a:schemeClr>
                      </a:solidFill>
                      <a:prstDash val="solid"/>
                      <a:round/>
                      <a:headEnd type="none" w="med" len="med"/>
                      <a:tailEnd type="none" w="med" len="med"/>
                    </a:lnT>
                    <a:lnB w="28575" cap="flat" cmpd="sng" algn="ctr">
                      <a:solidFill>
                        <a:schemeClr val="accent5">
                          <a:lumMod val="40000"/>
                          <a:lumOff val="6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800" dirty="0">
                          <a:sym typeface="Libre Franklin"/>
                        </a:rPr>
                        <a:t>Incremental Approach - Pilot Projects - Built-in security in delivery pipeline</a:t>
                      </a:r>
                      <a:endParaRPr sz="1800" dirty="0">
                        <a:latin typeface="Libre Franklin"/>
                        <a:ea typeface="Libre Franklin"/>
                        <a:cs typeface="Libre Franklin"/>
                        <a:sym typeface="Libre Franklin"/>
                      </a:endParaRPr>
                    </a:p>
                  </a:txBody>
                  <a:tcPr marL="91425" marR="91425" marT="91425" marB="91425">
                    <a:lnL w="28575" cap="flat" cmpd="sng" algn="ctr">
                      <a:solidFill>
                        <a:schemeClr val="accent5">
                          <a:lumMod val="40000"/>
                          <a:lumOff val="60000"/>
                        </a:schemeClr>
                      </a:solidFill>
                      <a:prstDash val="solid"/>
                      <a:round/>
                      <a:headEnd type="none" w="med" len="med"/>
                      <a:tailEnd type="none" w="med" len="med"/>
                    </a:lnL>
                    <a:lnT w="28575" cap="flat" cmpd="sng" algn="ctr">
                      <a:solidFill>
                        <a:schemeClr val="accent5">
                          <a:lumMod val="40000"/>
                          <a:lumOff val="60000"/>
                        </a:schemeClr>
                      </a:solidFill>
                      <a:prstDash val="solid"/>
                      <a:round/>
                      <a:headEnd type="none" w="med" len="med"/>
                      <a:tailEnd type="none" w="med" len="med"/>
                    </a:lnT>
                    <a:lnB w="28575"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10002"/>
                  </a:ext>
                </a:extLst>
              </a:tr>
              <a:tr h="823435">
                <a:tc>
                  <a:txBody>
                    <a:bodyPr/>
                    <a:lstStyle/>
                    <a:p>
                      <a:pPr marL="0" lvl="0" indent="0" algn="l" rtl="0">
                        <a:lnSpc>
                          <a:spcPct val="90000"/>
                        </a:lnSpc>
                        <a:spcBef>
                          <a:spcPts val="500"/>
                        </a:spcBef>
                        <a:spcAft>
                          <a:spcPts val="0"/>
                        </a:spcAft>
                        <a:buNone/>
                      </a:pPr>
                      <a:r>
                        <a:rPr lang="en-US" sz="1800" dirty="0">
                          <a:sym typeface="Libre Franklin"/>
                        </a:rPr>
                        <a:t>We don’t have skillset</a:t>
                      </a:r>
                      <a:endParaRPr sz="1800" dirty="0"/>
                    </a:p>
                  </a:txBody>
                  <a:tcPr marL="91425" marR="91425" marT="91425" marB="91425">
                    <a:lnR w="28575" cap="flat" cmpd="sng" algn="ctr">
                      <a:solidFill>
                        <a:schemeClr val="accent5">
                          <a:lumMod val="40000"/>
                          <a:lumOff val="60000"/>
                        </a:schemeClr>
                      </a:solidFill>
                      <a:prstDash val="solid"/>
                      <a:round/>
                      <a:headEnd type="none" w="med" len="med"/>
                      <a:tailEnd type="none" w="med" len="med"/>
                    </a:lnR>
                    <a:lnT w="28575" cap="flat" cmpd="sng" algn="ctr">
                      <a:solidFill>
                        <a:schemeClr val="accent5">
                          <a:lumMod val="40000"/>
                          <a:lumOff val="60000"/>
                        </a:schemeClr>
                      </a:solidFill>
                      <a:prstDash val="solid"/>
                      <a:round/>
                      <a:headEnd type="none" w="med" len="med"/>
                      <a:tailEnd type="none" w="med" len="med"/>
                    </a:lnT>
                    <a:lnB w="28575" cap="flat" cmpd="sng" algn="ctr">
                      <a:solidFill>
                        <a:schemeClr val="accent5">
                          <a:lumMod val="40000"/>
                          <a:lumOff val="6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800" dirty="0">
                          <a:sym typeface="Libre Franklin"/>
                        </a:rPr>
                        <a:t>Create a dedicated team for CICD and train them</a:t>
                      </a:r>
                      <a:endParaRPr sz="1800" dirty="0">
                        <a:latin typeface="Libre Franklin"/>
                        <a:ea typeface="Libre Franklin"/>
                        <a:cs typeface="Libre Franklin"/>
                        <a:sym typeface="Libre Franklin"/>
                      </a:endParaRPr>
                    </a:p>
                  </a:txBody>
                  <a:tcPr marL="91425" marR="91425" marT="91425" marB="91425">
                    <a:lnL w="28575" cap="flat" cmpd="sng" algn="ctr">
                      <a:solidFill>
                        <a:schemeClr val="accent5">
                          <a:lumMod val="40000"/>
                          <a:lumOff val="60000"/>
                        </a:schemeClr>
                      </a:solidFill>
                      <a:prstDash val="solid"/>
                      <a:round/>
                      <a:headEnd type="none" w="med" len="med"/>
                      <a:tailEnd type="none" w="med" len="med"/>
                    </a:lnL>
                    <a:lnT w="28575" cap="flat" cmpd="sng" algn="ctr">
                      <a:solidFill>
                        <a:schemeClr val="accent5">
                          <a:lumMod val="40000"/>
                          <a:lumOff val="60000"/>
                        </a:schemeClr>
                      </a:solidFill>
                      <a:prstDash val="solid"/>
                      <a:round/>
                      <a:headEnd type="none" w="med" len="med"/>
                      <a:tailEnd type="none" w="med" len="med"/>
                    </a:lnT>
                    <a:lnB w="28575"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10003"/>
                  </a:ext>
                </a:extLst>
              </a:tr>
              <a:tr h="514634">
                <a:tc>
                  <a:txBody>
                    <a:bodyPr/>
                    <a:lstStyle/>
                    <a:p>
                      <a:pPr marL="0" lvl="0" indent="0" algn="l" rtl="0">
                        <a:lnSpc>
                          <a:spcPct val="90000"/>
                        </a:lnSpc>
                        <a:spcBef>
                          <a:spcPts val="500"/>
                        </a:spcBef>
                        <a:spcAft>
                          <a:spcPts val="0"/>
                        </a:spcAft>
                        <a:buNone/>
                      </a:pPr>
                      <a:r>
                        <a:rPr lang="en-US" sz="1800" dirty="0">
                          <a:sym typeface="Libre Franklin"/>
                        </a:rPr>
                        <a:t>Transition is too costly</a:t>
                      </a:r>
                      <a:endParaRPr sz="1800" dirty="0"/>
                    </a:p>
                  </a:txBody>
                  <a:tcPr marL="91425" marR="91425" marT="91425" marB="91425">
                    <a:lnR w="28575" cap="flat" cmpd="sng" algn="ctr">
                      <a:solidFill>
                        <a:schemeClr val="accent5">
                          <a:lumMod val="40000"/>
                          <a:lumOff val="60000"/>
                        </a:schemeClr>
                      </a:solidFill>
                      <a:prstDash val="solid"/>
                      <a:round/>
                      <a:headEnd type="none" w="med" len="med"/>
                      <a:tailEnd type="none" w="med" len="med"/>
                    </a:lnR>
                    <a:lnT w="28575" cap="flat" cmpd="sng" algn="ctr">
                      <a:solidFill>
                        <a:schemeClr val="accent5">
                          <a:lumMod val="40000"/>
                          <a:lumOff val="60000"/>
                        </a:schemeClr>
                      </a:solidFill>
                      <a:prstDash val="solid"/>
                      <a:round/>
                      <a:headEnd type="none" w="med" len="med"/>
                      <a:tailEnd type="none" w="med" len="med"/>
                    </a:lnT>
                    <a:lnB w="28575" cap="flat" cmpd="sng" algn="ctr">
                      <a:solidFill>
                        <a:schemeClr val="accent5">
                          <a:lumMod val="40000"/>
                          <a:lumOff val="60000"/>
                        </a:schemeClr>
                      </a:solidFill>
                      <a:prstDash val="solid"/>
                      <a:round/>
                      <a:headEnd type="none" w="med" len="med"/>
                      <a:tailEnd type="none" w="med" len="med"/>
                    </a:lnB>
                  </a:tcPr>
                </a:tc>
                <a:tc>
                  <a:txBody>
                    <a:bodyPr/>
                    <a:lstStyle/>
                    <a:p>
                      <a:pPr marL="0" lvl="0" indent="0" algn="l" rtl="0">
                        <a:spcBef>
                          <a:spcPts val="0"/>
                        </a:spcBef>
                        <a:spcAft>
                          <a:spcPts val="0"/>
                        </a:spcAft>
                        <a:buNone/>
                      </a:pPr>
                      <a:r>
                        <a:rPr lang="en-US" sz="1800" dirty="0">
                          <a:sym typeface="Libre Franklin"/>
                        </a:rPr>
                        <a:t>Cost-Benefit and ROI Analysis</a:t>
                      </a:r>
                      <a:endParaRPr sz="1800" dirty="0">
                        <a:latin typeface="Libre Franklin"/>
                        <a:ea typeface="Libre Franklin"/>
                        <a:cs typeface="Libre Franklin"/>
                        <a:sym typeface="Libre Franklin"/>
                      </a:endParaRPr>
                    </a:p>
                  </a:txBody>
                  <a:tcPr marL="91425" marR="91425" marT="91425" marB="91425">
                    <a:lnL w="28575" cap="flat" cmpd="sng" algn="ctr">
                      <a:solidFill>
                        <a:schemeClr val="accent5">
                          <a:lumMod val="40000"/>
                          <a:lumOff val="60000"/>
                        </a:schemeClr>
                      </a:solidFill>
                      <a:prstDash val="solid"/>
                      <a:round/>
                      <a:headEnd type="none" w="med" len="med"/>
                      <a:tailEnd type="none" w="med" len="med"/>
                    </a:lnL>
                    <a:lnT w="28575" cap="flat" cmpd="sng" algn="ctr">
                      <a:solidFill>
                        <a:schemeClr val="accent5">
                          <a:lumMod val="40000"/>
                          <a:lumOff val="60000"/>
                        </a:schemeClr>
                      </a:solidFill>
                      <a:prstDash val="solid"/>
                      <a:round/>
                      <a:headEnd type="none" w="med" len="med"/>
                      <a:tailEnd type="none" w="med" len="med"/>
                    </a:lnT>
                    <a:lnB w="28575" cap="flat" cmpd="sng" algn="ctr">
                      <a:solidFill>
                        <a:schemeClr val="accent5">
                          <a:lumMod val="40000"/>
                          <a:lumOff val="60000"/>
                        </a:schemeClr>
                      </a:solidFill>
                      <a:prstDash val="solid"/>
                      <a:round/>
                      <a:headEnd type="none" w="med" len="med"/>
                      <a:tailEnd type="none" w="med" len="med"/>
                    </a:lnB>
                  </a:tcPr>
                </a:tc>
                <a:extLst>
                  <a:ext uri="{0D108BD9-81ED-4DB2-BD59-A6C34878D82A}">
                    <a16:rowId xmlns:a16="http://schemas.microsoft.com/office/drawing/2014/main" val="10004"/>
                  </a:ext>
                </a:extLst>
              </a:tr>
              <a:tr h="823435">
                <a:tc>
                  <a:txBody>
                    <a:bodyPr/>
                    <a:lstStyle/>
                    <a:p>
                      <a:pPr marL="0" lvl="0" indent="0" algn="l" rtl="0">
                        <a:lnSpc>
                          <a:spcPct val="90000"/>
                        </a:lnSpc>
                        <a:spcBef>
                          <a:spcPts val="500"/>
                        </a:spcBef>
                        <a:spcAft>
                          <a:spcPts val="0"/>
                        </a:spcAft>
                        <a:buNone/>
                      </a:pPr>
                      <a:r>
                        <a:rPr lang="en-US" sz="1800" dirty="0">
                          <a:sym typeface="Libre Franklin"/>
                        </a:rPr>
                        <a:t>Our customers are neither demanding nor progressive enough</a:t>
                      </a:r>
                      <a:endParaRPr sz="1800" dirty="0"/>
                    </a:p>
                  </a:txBody>
                  <a:tcPr marL="91425" marR="91425" marT="91425" marB="91425">
                    <a:lnR w="28575" cap="flat" cmpd="sng" algn="ctr">
                      <a:solidFill>
                        <a:schemeClr val="accent5">
                          <a:lumMod val="40000"/>
                          <a:lumOff val="60000"/>
                        </a:schemeClr>
                      </a:solidFill>
                      <a:prstDash val="solid"/>
                      <a:round/>
                      <a:headEnd type="none" w="med" len="med"/>
                      <a:tailEnd type="none" w="med" len="med"/>
                    </a:lnR>
                    <a:lnT w="28575" cap="flat" cmpd="sng" algn="ctr">
                      <a:solidFill>
                        <a:schemeClr val="accent5">
                          <a:lumMod val="40000"/>
                          <a:lumOff val="60000"/>
                        </a:schemeClr>
                      </a:solidFill>
                      <a:prstDash val="solid"/>
                      <a:round/>
                      <a:headEnd type="none" w="med" len="med"/>
                      <a:tailEnd type="none" w="med" len="med"/>
                    </a:lnT>
                  </a:tcPr>
                </a:tc>
                <a:tc>
                  <a:txBody>
                    <a:bodyPr/>
                    <a:lstStyle/>
                    <a:p>
                      <a:pPr marL="0" lvl="0" indent="0" algn="l" rtl="0">
                        <a:spcBef>
                          <a:spcPts val="0"/>
                        </a:spcBef>
                        <a:spcAft>
                          <a:spcPts val="0"/>
                        </a:spcAft>
                        <a:buNone/>
                      </a:pPr>
                      <a:r>
                        <a:rPr lang="en-US" sz="1800" dirty="0">
                          <a:sym typeface="Libre Franklin"/>
                        </a:rPr>
                        <a:t>Take customers onboard and start awareness programs</a:t>
                      </a:r>
                      <a:endParaRPr sz="1800" dirty="0">
                        <a:latin typeface="Libre Franklin"/>
                        <a:ea typeface="Libre Franklin"/>
                        <a:cs typeface="Libre Franklin"/>
                        <a:sym typeface="Libre Franklin"/>
                      </a:endParaRPr>
                    </a:p>
                  </a:txBody>
                  <a:tcPr marL="91425" marR="91425" marT="91425" marB="91425">
                    <a:lnL w="28575" cap="flat" cmpd="sng" algn="ctr">
                      <a:solidFill>
                        <a:schemeClr val="accent5">
                          <a:lumMod val="40000"/>
                          <a:lumOff val="60000"/>
                        </a:schemeClr>
                      </a:solidFill>
                      <a:prstDash val="solid"/>
                      <a:round/>
                      <a:headEnd type="none" w="med" len="med"/>
                      <a:tailEnd type="none" w="med" len="med"/>
                    </a:lnL>
                    <a:lnT w="28575" cap="flat" cmpd="sng" algn="ctr">
                      <a:solidFill>
                        <a:schemeClr val="accent5">
                          <a:lumMod val="40000"/>
                          <a:lumOff val="60000"/>
                        </a:schemeClr>
                      </a:solidFill>
                      <a:prstDash val="solid"/>
                      <a:round/>
                      <a:headEnd type="none" w="med" len="med"/>
                      <a:tailEnd type="none" w="med" len="med"/>
                    </a:lnT>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629281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a:stretch>
            <a:fillRect/>
          </a:stretch>
        </p:blipFill>
        <p:spPr>
          <a:xfrm>
            <a:off x="6348381" y="4992862"/>
            <a:ext cx="699620" cy="810451"/>
          </a:xfrm>
          <a:prstGeom prst="rect">
            <a:avLst/>
          </a:prstGeom>
        </p:spPr>
      </p:pic>
      <p:pic>
        <p:nvPicPr>
          <p:cNvPr id="52" name="Picture 1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3712" y="969427"/>
            <a:ext cx="722635" cy="72263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Image result for gi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0903" y="1199410"/>
            <a:ext cx="1083980" cy="72265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s://miro.medium.com/max/4000/1*TNJ7Rpr5G1OJHtKH-IBEF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94739" y="1863829"/>
            <a:ext cx="8624068" cy="344531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Image result for selenium webdriv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74822" y="5506661"/>
            <a:ext cx="565129" cy="51144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4"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8837" y="4912917"/>
            <a:ext cx="973082" cy="48654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p:cNvPicPr>
            <a:picLocks noChangeAspect="1"/>
          </p:cNvPicPr>
          <p:nvPr/>
        </p:nvPicPr>
        <p:blipFill>
          <a:blip r:embed="rId9"/>
          <a:stretch>
            <a:fillRect/>
          </a:stretch>
        </p:blipFill>
        <p:spPr>
          <a:xfrm>
            <a:off x="5323146" y="5514009"/>
            <a:ext cx="978788" cy="331282"/>
          </a:xfrm>
          <a:prstGeom prst="rect">
            <a:avLst/>
          </a:prstGeom>
        </p:spPr>
      </p:pic>
      <p:cxnSp>
        <p:nvCxnSpPr>
          <p:cNvPr id="58" name="Straight Arrow Connector 57"/>
          <p:cNvCxnSpPr/>
          <p:nvPr/>
        </p:nvCxnSpPr>
        <p:spPr>
          <a:xfrm flipH="1">
            <a:off x="2951424" y="4635793"/>
            <a:ext cx="578069" cy="302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3939951" y="5197651"/>
            <a:ext cx="550098" cy="28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2666230" y="3401820"/>
            <a:ext cx="409904" cy="2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5444139" y="5019670"/>
            <a:ext cx="26276" cy="4507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960590" y="4603003"/>
            <a:ext cx="346183" cy="57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3691287" y="1827820"/>
            <a:ext cx="296041" cy="304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AutoShape 4" descr="Image result for tfs icon"/>
          <p:cNvSpPr>
            <a:spLocks noChangeAspect="1" noChangeArrowheads="1"/>
          </p:cNvSpPr>
          <p:nvPr/>
        </p:nvSpPr>
        <p:spPr bwMode="auto">
          <a:xfrm>
            <a:off x="469900" y="-891587"/>
            <a:ext cx="221662" cy="2216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5" name="Picture 6" descr="Image result for tfs ic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72904" y="2811667"/>
            <a:ext cx="550320" cy="569220"/>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2091768" y="3401820"/>
            <a:ext cx="721371" cy="369332"/>
          </a:xfrm>
          <a:prstGeom prst="rect">
            <a:avLst/>
          </a:prstGeom>
          <a:noFill/>
        </p:spPr>
        <p:txBody>
          <a:bodyPr wrap="square" rtlCol="0">
            <a:spAutoFit/>
          </a:bodyPr>
          <a:lstStyle/>
          <a:p>
            <a:r>
              <a:rPr lang="en-US" b="1" dirty="0" smtClean="0">
                <a:solidFill>
                  <a:srgbClr val="7030A0"/>
                </a:solidFill>
              </a:rPr>
              <a:t>TFS</a:t>
            </a:r>
            <a:endParaRPr lang="en-US" b="1" dirty="0">
              <a:solidFill>
                <a:srgbClr val="7030A0"/>
              </a:solidFill>
            </a:endParaRPr>
          </a:p>
        </p:txBody>
      </p:sp>
      <p:pic>
        <p:nvPicPr>
          <p:cNvPr id="67" name="Picture 10" descr="Image result for xamari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18862" y="1247073"/>
            <a:ext cx="891175" cy="373551"/>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p:nvPr/>
        </p:nvCxnSpPr>
        <p:spPr>
          <a:xfrm flipV="1">
            <a:off x="4569060" y="1650109"/>
            <a:ext cx="0" cy="318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7643489" y="1671570"/>
            <a:ext cx="20906" cy="343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12"/>
          <a:stretch>
            <a:fillRect/>
          </a:stretch>
        </p:blipFill>
        <p:spPr>
          <a:xfrm>
            <a:off x="8320800" y="1081978"/>
            <a:ext cx="627958" cy="496410"/>
          </a:xfrm>
          <a:prstGeom prst="rect">
            <a:avLst/>
          </a:prstGeom>
        </p:spPr>
      </p:pic>
      <p:cxnSp>
        <p:nvCxnSpPr>
          <p:cNvPr id="71" name="Straight Arrow Connector 70"/>
          <p:cNvCxnSpPr>
            <a:endCxn id="70" idx="2"/>
          </p:cNvCxnSpPr>
          <p:nvPr/>
        </p:nvCxnSpPr>
        <p:spPr>
          <a:xfrm flipV="1">
            <a:off x="8634779" y="1578388"/>
            <a:ext cx="0" cy="452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8846863" y="1804860"/>
            <a:ext cx="663906" cy="3273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16" descr="Image result for wix installer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621296" y="1446807"/>
            <a:ext cx="849942" cy="531214"/>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Arrow Connector 73"/>
          <p:cNvCxnSpPr/>
          <p:nvPr/>
        </p:nvCxnSpPr>
        <p:spPr>
          <a:xfrm>
            <a:off x="16407118" y="9726889"/>
            <a:ext cx="617160" cy="564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5" name="Picture 18" descr="Image result for nagios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51851" y="5283678"/>
            <a:ext cx="917835" cy="621813"/>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a:off x="8572721" y="5053768"/>
            <a:ext cx="346183" cy="57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Title 3"/>
          <p:cNvSpPr txBox="1">
            <a:spLocks/>
          </p:cNvSpPr>
          <p:nvPr/>
        </p:nvSpPr>
        <p:spPr>
          <a:xfrm>
            <a:off x="1861426" y="21382"/>
            <a:ext cx="5406045" cy="132556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smtClean="0">
                <a:solidFill>
                  <a:schemeClr val="bg1"/>
                </a:solidFill>
              </a:rPr>
              <a:t>Major Tools in Use</a:t>
            </a:r>
            <a:endParaRPr lang="en-US" sz="3600" dirty="0">
              <a:solidFill>
                <a:schemeClr val="bg1"/>
              </a:solidFill>
            </a:endParaRPr>
          </a:p>
        </p:txBody>
      </p:sp>
    </p:spTree>
    <p:extLst>
      <p:ext uri="{BB962C8B-B14F-4D97-AF65-F5344CB8AC3E}">
        <p14:creationId xmlns:p14="http://schemas.microsoft.com/office/powerpoint/2010/main" val="1795844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g656b18f88b_0_0"/>
          <p:cNvSpPr txBox="1">
            <a:spLocks noGrp="1"/>
          </p:cNvSpPr>
          <p:nvPr>
            <p:ph type="title"/>
          </p:nvPr>
        </p:nvSpPr>
        <p:spPr>
          <a:xfrm>
            <a:off x="1678874" y="109567"/>
            <a:ext cx="9339900" cy="1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solidFill>
                  <a:schemeClr val="bg1"/>
                </a:solidFill>
              </a:rPr>
              <a:t>Code Management After CICD</a:t>
            </a:r>
            <a:endParaRPr dirty="0">
              <a:solidFill>
                <a:schemeClr val="bg1"/>
              </a:solidFill>
            </a:endParaRPr>
          </a:p>
        </p:txBody>
      </p:sp>
      <p:sp>
        <p:nvSpPr>
          <p:cNvPr id="220" name="Google Shape;220;g656b18f88b_0_0"/>
          <p:cNvSpPr/>
          <p:nvPr/>
        </p:nvSpPr>
        <p:spPr>
          <a:xfrm>
            <a:off x="5099766" y="1291512"/>
            <a:ext cx="2050800" cy="590100"/>
          </a:xfrm>
          <a:prstGeom prst="roundRect">
            <a:avLst>
              <a:gd name="adj" fmla="val 50000"/>
            </a:avLst>
          </a:prstGeom>
          <a:solidFill>
            <a:srgbClr val="0944A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Senior Management</a:t>
            </a:r>
            <a:endParaRPr sz="1900">
              <a:solidFill>
                <a:srgbClr val="FFFFFF"/>
              </a:solidFill>
            </a:endParaRPr>
          </a:p>
        </p:txBody>
      </p:sp>
      <p:sp>
        <p:nvSpPr>
          <p:cNvPr id="221" name="Google Shape;221;g656b18f88b_0_0"/>
          <p:cNvSpPr/>
          <p:nvPr/>
        </p:nvSpPr>
        <p:spPr>
          <a:xfrm>
            <a:off x="8630862" y="2795863"/>
            <a:ext cx="2050800" cy="590100"/>
          </a:xfrm>
          <a:prstGeom prst="roundRect">
            <a:avLst>
              <a:gd name="adj" fmla="val 50000"/>
            </a:avLst>
          </a:prstGeom>
          <a:solidFill>
            <a:srgbClr val="0D5DD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Project Delivery</a:t>
            </a:r>
            <a:endParaRPr sz="1900">
              <a:solidFill>
                <a:srgbClr val="FFFFFF"/>
              </a:solidFill>
            </a:endParaRPr>
          </a:p>
        </p:txBody>
      </p:sp>
      <p:sp>
        <p:nvSpPr>
          <p:cNvPr id="222" name="Google Shape;222;g656b18f88b_0_0"/>
          <p:cNvSpPr/>
          <p:nvPr/>
        </p:nvSpPr>
        <p:spPr>
          <a:xfrm>
            <a:off x="1582496" y="2795863"/>
            <a:ext cx="2050800" cy="590100"/>
          </a:xfrm>
          <a:prstGeom prst="roundRect">
            <a:avLst>
              <a:gd name="adj" fmla="val 50000"/>
            </a:avLst>
          </a:prstGeom>
          <a:solidFill>
            <a:srgbClr val="0D5DDF"/>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Product Factory</a:t>
            </a:r>
            <a:endParaRPr sz="1900">
              <a:solidFill>
                <a:srgbClr val="FFFFFF"/>
              </a:solidFill>
            </a:endParaRPr>
          </a:p>
        </p:txBody>
      </p:sp>
      <p:cxnSp>
        <p:nvCxnSpPr>
          <p:cNvPr id="223" name="Google Shape;223;g656b18f88b_0_0"/>
          <p:cNvCxnSpPr>
            <a:stCxn id="220" idx="2"/>
            <a:endCxn id="221" idx="0"/>
          </p:cNvCxnSpPr>
          <p:nvPr/>
        </p:nvCxnSpPr>
        <p:spPr>
          <a:xfrm rot="-5400000" flipH="1">
            <a:off x="7433466" y="573312"/>
            <a:ext cx="914400" cy="3531000"/>
          </a:xfrm>
          <a:prstGeom prst="bentConnector3">
            <a:avLst>
              <a:gd name="adj1" fmla="val 49992"/>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24" name="Google Shape;224;g656b18f88b_0_0"/>
          <p:cNvCxnSpPr>
            <a:stCxn id="222" idx="0"/>
            <a:endCxn id="220" idx="2"/>
          </p:cNvCxnSpPr>
          <p:nvPr/>
        </p:nvCxnSpPr>
        <p:spPr>
          <a:xfrm rot="-5400000">
            <a:off x="3909296" y="580063"/>
            <a:ext cx="914400" cy="3517200"/>
          </a:xfrm>
          <a:prstGeom prst="bentConnector3">
            <a:avLst>
              <a:gd name="adj1" fmla="val 49992"/>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225" name="Google Shape;225;g656b18f88b_0_0"/>
          <p:cNvSpPr/>
          <p:nvPr/>
        </p:nvSpPr>
        <p:spPr>
          <a:xfrm>
            <a:off x="5269413" y="2755820"/>
            <a:ext cx="1711500" cy="670200"/>
          </a:xfrm>
          <a:prstGeom prst="roundRect">
            <a:avLst>
              <a:gd name="adj" fmla="val 16667"/>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a:t>DevOps</a:t>
            </a:r>
            <a:endParaRPr sz="2400" b="1"/>
          </a:p>
        </p:txBody>
      </p:sp>
      <p:sp>
        <p:nvSpPr>
          <p:cNvPr id="226" name="Google Shape;226;g656b18f88b_0_0"/>
          <p:cNvSpPr/>
          <p:nvPr/>
        </p:nvSpPr>
        <p:spPr>
          <a:xfrm>
            <a:off x="7121400" y="4126670"/>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dirty="0">
                <a:solidFill>
                  <a:srgbClr val="FFFFFF"/>
                </a:solidFill>
                <a:latin typeface="Roboto"/>
                <a:ea typeface="Roboto"/>
                <a:cs typeface="Roboto"/>
                <a:sym typeface="Roboto"/>
              </a:rPr>
              <a:t>Customer 1</a:t>
            </a:r>
            <a:endParaRPr sz="1900" dirty="0">
              <a:solidFill>
                <a:srgbClr val="FFFFFF"/>
              </a:solidFill>
            </a:endParaRPr>
          </a:p>
        </p:txBody>
      </p:sp>
      <p:sp>
        <p:nvSpPr>
          <p:cNvPr id="227" name="Google Shape;227;g656b18f88b_0_0"/>
          <p:cNvSpPr/>
          <p:nvPr/>
        </p:nvSpPr>
        <p:spPr>
          <a:xfrm>
            <a:off x="8389457" y="4126670"/>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Customer 2</a:t>
            </a:r>
            <a:endParaRPr sz="1900">
              <a:solidFill>
                <a:srgbClr val="FFFFFF"/>
              </a:solidFill>
            </a:endParaRPr>
          </a:p>
        </p:txBody>
      </p:sp>
      <p:sp>
        <p:nvSpPr>
          <p:cNvPr id="228" name="Google Shape;228;g656b18f88b_0_0"/>
          <p:cNvSpPr/>
          <p:nvPr/>
        </p:nvSpPr>
        <p:spPr>
          <a:xfrm>
            <a:off x="9657515" y="4126670"/>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Customer 3</a:t>
            </a:r>
            <a:endParaRPr sz="1900">
              <a:solidFill>
                <a:srgbClr val="FFFFFF"/>
              </a:solidFill>
            </a:endParaRPr>
          </a:p>
        </p:txBody>
      </p:sp>
      <p:sp>
        <p:nvSpPr>
          <p:cNvPr id="229" name="Google Shape;229;g656b18f88b_0_0"/>
          <p:cNvSpPr/>
          <p:nvPr/>
        </p:nvSpPr>
        <p:spPr>
          <a:xfrm>
            <a:off x="10925572" y="4126670"/>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Customer 4</a:t>
            </a:r>
            <a:endParaRPr sz="1900">
              <a:solidFill>
                <a:srgbClr val="FFFFFF"/>
              </a:solidFill>
            </a:endParaRPr>
          </a:p>
        </p:txBody>
      </p:sp>
      <p:cxnSp>
        <p:nvCxnSpPr>
          <p:cNvPr id="232" name="Google Shape;232;g656b18f88b_0_0"/>
          <p:cNvCxnSpPr>
            <a:stCxn id="221" idx="2"/>
            <a:endCxn id="226" idx="0"/>
          </p:cNvCxnSpPr>
          <p:nvPr/>
        </p:nvCxnSpPr>
        <p:spPr>
          <a:xfrm rot="5400000">
            <a:off x="8310003" y="2780410"/>
            <a:ext cx="740707" cy="1951812"/>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33" name="Google Shape;233;g656b18f88b_0_0"/>
          <p:cNvCxnSpPr>
            <a:stCxn id="221" idx="2"/>
            <a:endCxn id="227" idx="0"/>
          </p:cNvCxnSpPr>
          <p:nvPr/>
        </p:nvCxnSpPr>
        <p:spPr>
          <a:xfrm rot="5400000">
            <a:off x="8944032" y="3414439"/>
            <a:ext cx="740707" cy="683755"/>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34" name="Google Shape;234;g656b18f88b_0_0"/>
          <p:cNvCxnSpPr>
            <a:stCxn id="221" idx="2"/>
            <a:endCxn id="228" idx="0"/>
          </p:cNvCxnSpPr>
          <p:nvPr/>
        </p:nvCxnSpPr>
        <p:spPr>
          <a:xfrm rot="16200000" flipH="1">
            <a:off x="9578060" y="3464164"/>
            <a:ext cx="740707" cy="584303"/>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35" name="Google Shape;235;g656b18f88b_0_0"/>
          <p:cNvCxnSpPr>
            <a:stCxn id="221" idx="2"/>
            <a:endCxn id="229" idx="0"/>
          </p:cNvCxnSpPr>
          <p:nvPr/>
        </p:nvCxnSpPr>
        <p:spPr>
          <a:xfrm rot="16200000" flipH="1">
            <a:off x="10212089" y="2830136"/>
            <a:ext cx="740707" cy="185236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44" name="Google Shape;244;g656b18f88b_0_0"/>
          <p:cNvCxnSpPr>
            <a:stCxn id="225" idx="1"/>
            <a:endCxn id="222" idx="3"/>
          </p:cNvCxnSpPr>
          <p:nvPr/>
        </p:nvCxnSpPr>
        <p:spPr>
          <a:xfrm flipH="1">
            <a:off x="3633213" y="3090920"/>
            <a:ext cx="1636200" cy="600"/>
          </a:xfrm>
          <a:prstGeom prst="bentConnector3">
            <a:avLst>
              <a:gd name="adj1" fmla="val 49997"/>
            </a:avLst>
          </a:prstGeom>
          <a:noFill/>
          <a:ln w="9525" cap="flat" cmpd="sng">
            <a:solidFill>
              <a:schemeClr val="dk2"/>
            </a:solidFill>
            <a:prstDash val="solid"/>
            <a:round/>
            <a:headEnd type="none" w="med" len="med"/>
            <a:tailEnd type="none" w="med" len="med"/>
          </a:ln>
        </p:spPr>
      </p:cxnSp>
      <p:cxnSp>
        <p:nvCxnSpPr>
          <p:cNvPr id="245" name="Google Shape;245;g656b18f88b_0_0"/>
          <p:cNvCxnSpPr>
            <a:stCxn id="225" idx="3"/>
            <a:endCxn id="221" idx="1"/>
          </p:cNvCxnSpPr>
          <p:nvPr/>
        </p:nvCxnSpPr>
        <p:spPr>
          <a:xfrm>
            <a:off x="6980913" y="3090920"/>
            <a:ext cx="1650000" cy="600"/>
          </a:xfrm>
          <a:prstGeom prst="bentConnector3">
            <a:avLst>
              <a:gd name="adj1" fmla="val 49998"/>
            </a:avLst>
          </a:prstGeom>
          <a:noFill/>
          <a:ln w="9525" cap="flat" cmpd="sng">
            <a:solidFill>
              <a:schemeClr val="dk2"/>
            </a:solidFill>
            <a:prstDash val="solid"/>
            <a:round/>
            <a:headEnd type="none" w="med" len="med"/>
            <a:tailEnd type="none" w="med" len="med"/>
          </a:ln>
        </p:spPr>
      </p:cxnSp>
      <p:cxnSp>
        <p:nvCxnSpPr>
          <p:cNvPr id="246" name="Google Shape;246;g656b18f88b_0_0"/>
          <p:cNvCxnSpPr>
            <a:stCxn id="220" idx="2"/>
            <a:endCxn id="225" idx="0"/>
          </p:cNvCxnSpPr>
          <p:nvPr/>
        </p:nvCxnSpPr>
        <p:spPr>
          <a:xfrm rot="-5400000" flipH="1">
            <a:off x="5688366" y="2318412"/>
            <a:ext cx="874200" cy="6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47" name="Google Shape;247;g656b18f88b_0_0"/>
          <p:cNvSpPr/>
          <p:nvPr/>
        </p:nvSpPr>
        <p:spPr>
          <a:xfrm>
            <a:off x="129500" y="4120583"/>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Feature 1</a:t>
            </a:r>
            <a:endParaRPr sz="1900">
              <a:solidFill>
                <a:srgbClr val="FFFFFF"/>
              </a:solidFill>
            </a:endParaRPr>
          </a:p>
        </p:txBody>
      </p:sp>
      <p:sp>
        <p:nvSpPr>
          <p:cNvPr id="248" name="Google Shape;248;g656b18f88b_0_0"/>
          <p:cNvSpPr/>
          <p:nvPr/>
        </p:nvSpPr>
        <p:spPr>
          <a:xfrm>
            <a:off x="1397557" y="4120583"/>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Feature 2</a:t>
            </a:r>
            <a:endParaRPr sz="1900">
              <a:solidFill>
                <a:srgbClr val="FFFFFF"/>
              </a:solidFill>
            </a:endParaRPr>
          </a:p>
        </p:txBody>
      </p:sp>
      <p:sp>
        <p:nvSpPr>
          <p:cNvPr id="249" name="Google Shape;249;g656b18f88b_0_0"/>
          <p:cNvSpPr/>
          <p:nvPr/>
        </p:nvSpPr>
        <p:spPr>
          <a:xfrm>
            <a:off x="2665615" y="4120583"/>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Feature 3</a:t>
            </a:r>
            <a:endParaRPr sz="1900">
              <a:solidFill>
                <a:srgbClr val="FFFFFF"/>
              </a:solidFill>
            </a:endParaRPr>
          </a:p>
        </p:txBody>
      </p:sp>
      <p:sp>
        <p:nvSpPr>
          <p:cNvPr id="250" name="Google Shape;250;g656b18f88b_0_0"/>
          <p:cNvSpPr/>
          <p:nvPr/>
        </p:nvSpPr>
        <p:spPr>
          <a:xfrm>
            <a:off x="3933672" y="4120583"/>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a:solidFill>
                  <a:srgbClr val="FFFFFF"/>
                </a:solidFill>
                <a:latin typeface="Roboto"/>
                <a:ea typeface="Roboto"/>
                <a:cs typeface="Roboto"/>
                <a:sym typeface="Roboto"/>
              </a:rPr>
              <a:t>Feature 4</a:t>
            </a:r>
            <a:endParaRPr sz="1900">
              <a:solidFill>
                <a:srgbClr val="FFFFFF"/>
              </a:solidFill>
            </a:endParaRPr>
          </a:p>
        </p:txBody>
      </p:sp>
      <p:sp>
        <p:nvSpPr>
          <p:cNvPr id="251" name="Google Shape;251;g656b18f88b_0_0"/>
          <p:cNvSpPr/>
          <p:nvPr/>
        </p:nvSpPr>
        <p:spPr>
          <a:xfrm>
            <a:off x="1861665" y="5140423"/>
            <a:ext cx="1579076" cy="5901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300" dirty="0" smtClean="0">
                <a:solidFill>
                  <a:srgbClr val="FFFFFF"/>
                </a:solidFill>
                <a:latin typeface="Roboto"/>
                <a:ea typeface="Roboto"/>
                <a:cs typeface="Roboto"/>
                <a:sym typeface="Roboto"/>
              </a:rPr>
              <a:t>Product Code</a:t>
            </a:r>
            <a:endParaRPr sz="1900" dirty="0">
              <a:solidFill>
                <a:srgbClr val="FFFFFF"/>
              </a:solidFill>
            </a:endParaRPr>
          </a:p>
        </p:txBody>
      </p:sp>
      <p:sp>
        <p:nvSpPr>
          <p:cNvPr id="252" name="Google Shape;252;g656b18f88b_0_0"/>
          <p:cNvSpPr/>
          <p:nvPr/>
        </p:nvSpPr>
        <p:spPr>
          <a:xfrm>
            <a:off x="5308447" y="5140423"/>
            <a:ext cx="1642366" cy="590100"/>
          </a:xfrm>
          <a:prstGeom prst="roundRect">
            <a:avLst>
              <a:gd name="adj" fmla="val 50000"/>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algn="ctr"/>
            <a:r>
              <a:rPr lang="en-US" sz="1200" b="1" dirty="0" smtClean="0">
                <a:solidFill>
                  <a:schemeClr val="lt1"/>
                </a:solidFill>
                <a:latin typeface="+mn-lt"/>
                <a:ea typeface="+mn-ea"/>
                <a:cs typeface="+mn-cs"/>
                <a:sym typeface="Roboto"/>
              </a:rPr>
              <a:t>Automated Delivery Pipeline</a:t>
            </a:r>
            <a:endParaRPr sz="1200" b="1" dirty="0">
              <a:solidFill>
                <a:schemeClr val="lt1"/>
              </a:solidFill>
              <a:latin typeface="+mn-lt"/>
              <a:ea typeface="+mn-ea"/>
              <a:cs typeface="+mn-cs"/>
            </a:endParaRPr>
          </a:p>
        </p:txBody>
      </p:sp>
      <p:cxnSp>
        <p:nvCxnSpPr>
          <p:cNvPr id="253" name="Google Shape;253;g656b18f88b_0_0"/>
          <p:cNvCxnSpPr>
            <a:stCxn id="247" idx="2"/>
            <a:endCxn id="251" idx="0"/>
          </p:cNvCxnSpPr>
          <p:nvPr/>
        </p:nvCxnSpPr>
        <p:spPr>
          <a:xfrm rot="16200000" flipH="1">
            <a:off x="1369056" y="3858276"/>
            <a:ext cx="625640" cy="1938653"/>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4" name="Google Shape;254;g656b18f88b_0_0"/>
          <p:cNvCxnSpPr>
            <a:stCxn id="247" idx="2"/>
            <a:endCxn id="252" idx="0"/>
          </p:cNvCxnSpPr>
          <p:nvPr/>
        </p:nvCxnSpPr>
        <p:spPr>
          <a:xfrm rot="16200000" flipH="1">
            <a:off x="2963892" y="2263441"/>
            <a:ext cx="625640" cy="5128324"/>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5" name="Google Shape;255;g656b18f88b_0_0"/>
          <p:cNvCxnSpPr>
            <a:stCxn id="248" idx="2"/>
            <a:endCxn id="251" idx="0"/>
          </p:cNvCxnSpPr>
          <p:nvPr/>
        </p:nvCxnSpPr>
        <p:spPr>
          <a:xfrm rot="16200000" flipH="1">
            <a:off x="2003085" y="4492305"/>
            <a:ext cx="625640" cy="670596"/>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6" name="Google Shape;256;g656b18f88b_0_0"/>
          <p:cNvCxnSpPr>
            <a:stCxn id="248" idx="2"/>
            <a:endCxn id="252" idx="0"/>
          </p:cNvCxnSpPr>
          <p:nvPr/>
        </p:nvCxnSpPr>
        <p:spPr>
          <a:xfrm rot="16200000" flipH="1">
            <a:off x="3597920" y="2897469"/>
            <a:ext cx="625640" cy="3860267"/>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7" name="Google Shape;257;g656b18f88b_0_0"/>
          <p:cNvCxnSpPr>
            <a:stCxn id="249" idx="2"/>
            <a:endCxn id="251" idx="0"/>
          </p:cNvCxnSpPr>
          <p:nvPr/>
        </p:nvCxnSpPr>
        <p:spPr>
          <a:xfrm rot="5400000">
            <a:off x="2637114" y="4528872"/>
            <a:ext cx="625640" cy="597462"/>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8" name="Google Shape;258;g656b18f88b_0_0"/>
          <p:cNvCxnSpPr>
            <a:stCxn id="249" idx="2"/>
            <a:endCxn id="252" idx="0"/>
          </p:cNvCxnSpPr>
          <p:nvPr/>
        </p:nvCxnSpPr>
        <p:spPr>
          <a:xfrm rot="16200000" flipH="1">
            <a:off x="4231949" y="3531498"/>
            <a:ext cx="625640" cy="2592209"/>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59" name="Google Shape;259;g656b18f88b_0_0"/>
          <p:cNvCxnSpPr>
            <a:stCxn id="250" idx="2"/>
            <a:endCxn id="251" idx="0"/>
          </p:cNvCxnSpPr>
          <p:nvPr/>
        </p:nvCxnSpPr>
        <p:spPr>
          <a:xfrm rot="5400000">
            <a:off x="3271143" y="3894844"/>
            <a:ext cx="625640" cy="1865519"/>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61" name="Google Shape;261;g656b18f88b_0_0"/>
          <p:cNvCxnSpPr>
            <a:stCxn id="222" idx="2"/>
            <a:endCxn id="247" idx="0"/>
          </p:cNvCxnSpPr>
          <p:nvPr/>
        </p:nvCxnSpPr>
        <p:spPr>
          <a:xfrm rot="5400000">
            <a:off x="1292846" y="2805613"/>
            <a:ext cx="734700" cy="18954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262" name="Google Shape;262;g656b18f88b_0_0"/>
          <p:cNvCxnSpPr>
            <a:stCxn id="222" idx="2"/>
            <a:endCxn id="248" idx="0"/>
          </p:cNvCxnSpPr>
          <p:nvPr/>
        </p:nvCxnSpPr>
        <p:spPr>
          <a:xfrm rot="5400000">
            <a:off x="1926896" y="3439664"/>
            <a:ext cx="734700" cy="6273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263" name="Google Shape;263;g656b18f88b_0_0"/>
          <p:cNvCxnSpPr>
            <a:stCxn id="222" idx="2"/>
            <a:endCxn id="249" idx="0"/>
          </p:cNvCxnSpPr>
          <p:nvPr/>
        </p:nvCxnSpPr>
        <p:spPr>
          <a:xfrm rot="-5400000" flipH="1">
            <a:off x="2560946" y="3432914"/>
            <a:ext cx="734700" cy="640800"/>
          </a:xfrm>
          <a:prstGeom prst="bentConnector3">
            <a:avLst>
              <a:gd name="adj1" fmla="val 49994"/>
            </a:avLst>
          </a:prstGeom>
          <a:noFill/>
          <a:ln w="9525" cap="flat" cmpd="sng">
            <a:solidFill>
              <a:schemeClr val="dk2"/>
            </a:solidFill>
            <a:prstDash val="solid"/>
            <a:round/>
            <a:headEnd type="none" w="med" len="med"/>
            <a:tailEnd type="none" w="med" len="med"/>
          </a:ln>
        </p:spPr>
      </p:cxnSp>
      <p:cxnSp>
        <p:nvCxnSpPr>
          <p:cNvPr id="264" name="Google Shape;264;g656b18f88b_0_0"/>
          <p:cNvCxnSpPr>
            <a:stCxn id="222" idx="2"/>
            <a:endCxn id="250" idx="0"/>
          </p:cNvCxnSpPr>
          <p:nvPr/>
        </p:nvCxnSpPr>
        <p:spPr>
          <a:xfrm rot="-5400000" flipH="1">
            <a:off x="3194996" y="2798863"/>
            <a:ext cx="734700" cy="1908900"/>
          </a:xfrm>
          <a:prstGeom prst="bentConnector3">
            <a:avLst>
              <a:gd name="adj1" fmla="val 49994"/>
            </a:avLst>
          </a:prstGeom>
          <a:noFill/>
          <a:ln w="9525" cap="flat" cmpd="sng">
            <a:solidFill>
              <a:schemeClr val="dk2"/>
            </a:solidFill>
            <a:prstDash val="solid"/>
            <a:round/>
            <a:headEnd type="none" w="med" len="med"/>
            <a:tailEnd type="none" w="med" len="med"/>
          </a:ln>
        </p:spPr>
      </p:cxnSp>
      <p:sp>
        <p:nvSpPr>
          <p:cNvPr id="265" name="Google Shape;265;g656b18f88b_0_0"/>
          <p:cNvSpPr/>
          <p:nvPr/>
        </p:nvSpPr>
        <p:spPr>
          <a:xfrm>
            <a:off x="5269750" y="3955420"/>
            <a:ext cx="1711500" cy="670200"/>
          </a:xfrm>
          <a:prstGeom prst="roundRect">
            <a:avLst>
              <a:gd name="adj" fmla="val 16667"/>
            </a:avLst>
          </a:prstGeom>
          <a:ln>
            <a:headEnd type="none" w="sm" len="sm"/>
            <a:tailEnd type="none" w="sm" len="sm"/>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b="1"/>
              <a:t>CICD</a:t>
            </a:r>
            <a:endParaRPr sz="2400" b="1"/>
          </a:p>
        </p:txBody>
      </p:sp>
      <p:cxnSp>
        <p:nvCxnSpPr>
          <p:cNvPr id="266" name="Google Shape;266;g656b18f88b_0_0"/>
          <p:cNvCxnSpPr>
            <a:stCxn id="225" idx="2"/>
            <a:endCxn id="265" idx="0"/>
          </p:cNvCxnSpPr>
          <p:nvPr/>
        </p:nvCxnSpPr>
        <p:spPr>
          <a:xfrm rot="-5400000" flipH="1">
            <a:off x="5860713" y="3690470"/>
            <a:ext cx="529500" cy="600"/>
          </a:xfrm>
          <a:prstGeom prst="bentConnector3">
            <a:avLst>
              <a:gd name="adj1" fmla="val 49991"/>
            </a:avLst>
          </a:prstGeom>
          <a:noFill/>
          <a:ln w="9525" cap="flat" cmpd="sng">
            <a:solidFill>
              <a:schemeClr val="dk2"/>
            </a:solidFill>
            <a:prstDash val="solid"/>
            <a:round/>
            <a:headEnd type="none" w="med" len="med"/>
            <a:tailEnd type="none" w="med" len="med"/>
          </a:ln>
        </p:spPr>
      </p:cxnSp>
      <p:cxnSp>
        <p:nvCxnSpPr>
          <p:cNvPr id="10" name="Straight Arrow Connector 9"/>
          <p:cNvCxnSpPr>
            <a:stCxn id="251" idx="3"/>
            <a:endCxn id="252" idx="1"/>
          </p:cNvCxnSpPr>
          <p:nvPr/>
        </p:nvCxnSpPr>
        <p:spPr>
          <a:xfrm>
            <a:off x="3440741" y="5435473"/>
            <a:ext cx="1867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Google Shape;226;g656b18f88b_0_0"/>
          <p:cNvSpPr/>
          <p:nvPr/>
        </p:nvSpPr>
        <p:spPr>
          <a:xfrm>
            <a:off x="7121540" y="5227628"/>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dirty="0" smtClean="0">
                <a:solidFill>
                  <a:srgbClr val="FFFFFF"/>
                </a:solidFill>
                <a:latin typeface="Roboto"/>
                <a:ea typeface="Roboto"/>
                <a:cs typeface="Roboto"/>
                <a:sym typeface="Roboto"/>
              </a:rPr>
              <a:t>Customization Layer 1</a:t>
            </a:r>
            <a:endParaRPr sz="1800" dirty="0">
              <a:solidFill>
                <a:srgbClr val="FFFFFF"/>
              </a:solidFill>
            </a:endParaRPr>
          </a:p>
        </p:txBody>
      </p:sp>
      <p:sp>
        <p:nvSpPr>
          <p:cNvPr id="61" name="Google Shape;227;g656b18f88b_0_0"/>
          <p:cNvSpPr/>
          <p:nvPr/>
        </p:nvSpPr>
        <p:spPr>
          <a:xfrm>
            <a:off x="8389597" y="5227628"/>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dirty="0" smtClean="0">
                <a:solidFill>
                  <a:srgbClr val="FFFFFF"/>
                </a:solidFill>
                <a:latin typeface="Roboto"/>
                <a:ea typeface="Roboto"/>
                <a:cs typeface="Roboto"/>
                <a:sym typeface="Roboto"/>
              </a:rPr>
              <a:t>Customization Layer 2</a:t>
            </a:r>
            <a:endParaRPr sz="1800" dirty="0">
              <a:solidFill>
                <a:srgbClr val="FFFFFF"/>
              </a:solidFill>
            </a:endParaRPr>
          </a:p>
        </p:txBody>
      </p:sp>
      <p:sp>
        <p:nvSpPr>
          <p:cNvPr id="62" name="Google Shape;228;g656b18f88b_0_0"/>
          <p:cNvSpPr/>
          <p:nvPr/>
        </p:nvSpPr>
        <p:spPr>
          <a:xfrm>
            <a:off x="9657655" y="5227628"/>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dirty="0" smtClean="0">
                <a:solidFill>
                  <a:srgbClr val="FFFFFF"/>
                </a:solidFill>
                <a:latin typeface="Roboto"/>
                <a:ea typeface="Roboto"/>
                <a:cs typeface="Roboto"/>
                <a:sym typeface="Roboto"/>
              </a:rPr>
              <a:t>Customization Layer 3</a:t>
            </a:r>
            <a:endParaRPr sz="1800" dirty="0">
              <a:solidFill>
                <a:srgbClr val="FFFFFF"/>
              </a:solidFill>
            </a:endParaRPr>
          </a:p>
        </p:txBody>
      </p:sp>
      <p:sp>
        <p:nvSpPr>
          <p:cNvPr id="63" name="Google Shape;229;g656b18f88b_0_0"/>
          <p:cNvSpPr/>
          <p:nvPr/>
        </p:nvSpPr>
        <p:spPr>
          <a:xfrm>
            <a:off x="10925712" y="5227628"/>
            <a:ext cx="1166100" cy="394200"/>
          </a:xfrm>
          <a:prstGeom prst="roundRect">
            <a:avLst>
              <a:gd name="adj" fmla="val 50000"/>
            </a:avLst>
          </a:prstGeom>
          <a:solidFill>
            <a:srgbClr val="307BF3"/>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200" dirty="0" smtClean="0">
                <a:solidFill>
                  <a:srgbClr val="FFFFFF"/>
                </a:solidFill>
                <a:latin typeface="Roboto"/>
                <a:ea typeface="Roboto"/>
                <a:cs typeface="Roboto"/>
                <a:sym typeface="Roboto"/>
              </a:rPr>
              <a:t>Customization Layer 4</a:t>
            </a:r>
            <a:endParaRPr sz="1800" dirty="0">
              <a:solidFill>
                <a:srgbClr val="FFFFFF"/>
              </a:solidFill>
            </a:endParaRPr>
          </a:p>
        </p:txBody>
      </p:sp>
      <p:cxnSp>
        <p:nvCxnSpPr>
          <p:cNvPr id="13" name="Straight Connector 12"/>
          <p:cNvCxnSpPr>
            <a:stCxn id="226" idx="2"/>
            <a:endCxn id="60" idx="0"/>
          </p:cNvCxnSpPr>
          <p:nvPr/>
        </p:nvCxnSpPr>
        <p:spPr>
          <a:xfrm>
            <a:off x="7704450" y="4520870"/>
            <a:ext cx="140" cy="706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227" idx="2"/>
            <a:endCxn id="61" idx="0"/>
          </p:cNvCxnSpPr>
          <p:nvPr/>
        </p:nvCxnSpPr>
        <p:spPr>
          <a:xfrm>
            <a:off x="8972507" y="4520870"/>
            <a:ext cx="140" cy="706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228" idx="2"/>
            <a:endCxn id="62" idx="0"/>
          </p:cNvCxnSpPr>
          <p:nvPr/>
        </p:nvCxnSpPr>
        <p:spPr>
          <a:xfrm>
            <a:off x="10240565" y="4520870"/>
            <a:ext cx="140" cy="706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229" idx="2"/>
            <a:endCxn id="63" idx="0"/>
          </p:cNvCxnSpPr>
          <p:nvPr/>
        </p:nvCxnSpPr>
        <p:spPr>
          <a:xfrm>
            <a:off x="11508622" y="4520870"/>
            <a:ext cx="140" cy="7067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52" idx="3"/>
            <a:endCxn id="60" idx="1"/>
          </p:cNvCxnSpPr>
          <p:nvPr/>
        </p:nvCxnSpPr>
        <p:spPr>
          <a:xfrm flipV="1">
            <a:off x="6950813" y="5424728"/>
            <a:ext cx="170727" cy="10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Straight Connector 2"/>
          <p:cNvCxnSpPr>
            <a:stCxn id="265" idx="2"/>
          </p:cNvCxnSpPr>
          <p:nvPr/>
        </p:nvCxnSpPr>
        <p:spPr>
          <a:xfrm flipH="1">
            <a:off x="6125096" y="4625620"/>
            <a:ext cx="404" cy="5148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0707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672215881"/>
              </p:ext>
            </p:extLst>
          </p:nvPr>
        </p:nvGraphicFramePr>
        <p:xfrm>
          <a:off x="0" y="1122456"/>
          <a:ext cx="12192000" cy="5594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3"/>
          <p:cNvSpPr>
            <a:spLocks noGrp="1"/>
          </p:cNvSpPr>
          <p:nvPr>
            <p:ph type="title"/>
          </p:nvPr>
        </p:nvSpPr>
        <p:spPr>
          <a:xfrm>
            <a:off x="1676399" y="-203107"/>
            <a:ext cx="4710545" cy="1325563"/>
          </a:xfrm>
        </p:spPr>
        <p:txBody>
          <a:bodyPr/>
          <a:lstStyle/>
          <a:p>
            <a:pPr>
              <a:buNone/>
            </a:pPr>
            <a:r>
              <a:rPr lang="en-US" sz="3600" dirty="0" smtClean="0">
                <a:solidFill>
                  <a:schemeClr val="bg1"/>
                </a:solidFill>
              </a:rPr>
              <a:t>Release Cycle</a:t>
            </a:r>
            <a:endParaRPr lang="en-US" sz="3600" dirty="0">
              <a:solidFill>
                <a:schemeClr val="bg1"/>
              </a:solidFill>
            </a:endParaRPr>
          </a:p>
        </p:txBody>
      </p:sp>
    </p:spTree>
    <p:extLst>
      <p:ext uri="{BB962C8B-B14F-4D97-AF65-F5344CB8AC3E}">
        <p14:creationId xmlns:p14="http://schemas.microsoft.com/office/powerpoint/2010/main" val="1975459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182424722"/>
              </p:ext>
            </p:extLst>
          </p:nvPr>
        </p:nvGraphicFramePr>
        <p:xfrm>
          <a:off x="182880" y="1122456"/>
          <a:ext cx="12009119" cy="54778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3"/>
          <p:cNvSpPr>
            <a:spLocks noGrp="1"/>
          </p:cNvSpPr>
          <p:nvPr>
            <p:ph type="title"/>
          </p:nvPr>
        </p:nvSpPr>
        <p:spPr>
          <a:xfrm>
            <a:off x="1676399" y="-203107"/>
            <a:ext cx="5406045" cy="1325563"/>
          </a:xfrm>
        </p:spPr>
        <p:txBody>
          <a:bodyPr/>
          <a:lstStyle/>
          <a:p>
            <a:pPr>
              <a:buNone/>
            </a:pPr>
            <a:r>
              <a:rPr lang="en-US" sz="3600" dirty="0" smtClean="0">
                <a:solidFill>
                  <a:schemeClr val="bg1"/>
                </a:solidFill>
              </a:rPr>
              <a:t>Patches for Bugs Fixing</a:t>
            </a:r>
            <a:endParaRPr lang="en-US" sz="3600" dirty="0">
              <a:solidFill>
                <a:schemeClr val="bg1"/>
              </a:solidFill>
            </a:endParaRPr>
          </a:p>
        </p:txBody>
      </p:sp>
    </p:spTree>
    <p:extLst>
      <p:ext uri="{BB962C8B-B14F-4D97-AF65-F5344CB8AC3E}">
        <p14:creationId xmlns:p14="http://schemas.microsoft.com/office/powerpoint/2010/main" val="14568096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607869516"/>
              </p:ext>
            </p:extLst>
          </p:nvPr>
        </p:nvGraphicFramePr>
        <p:xfrm>
          <a:off x="1150724" y="1233823"/>
          <a:ext cx="10071458" cy="46297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1" name="Google Shape;291;g656b18f88b_0_18"/>
          <p:cNvSpPr txBox="1">
            <a:spLocks noGrp="1"/>
          </p:cNvSpPr>
          <p:nvPr>
            <p:ph type="title"/>
          </p:nvPr>
        </p:nvSpPr>
        <p:spPr>
          <a:xfrm>
            <a:off x="1760324" y="116323"/>
            <a:ext cx="9339900" cy="1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solidFill>
                  <a:schemeClr val="bg1"/>
                </a:solidFill>
              </a:rPr>
              <a:t>Impact</a:t>
            </a:r>
            <a:endParaRPr dirty="0">
              <a:solidFill>
                <a:schemeClr val="bg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097676555"/>
              </p:ext>
            </p:extLst>
          </p:nvPr>
        </p:nvGraphicFramePr>
        <p:xfrm>
          <a:off x="651164" y="1870364"/>
          <a:ext cx="11208327" cy="4807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4" name="Google Shape;304;g656b18f88b_0_24"/>
          <p:cNvSpPr txBox="1">
            <a:spLocks noGrp="1"/>
          </p:cNvSpPr>
          <p:nvPr>
            <p:ph type="title"/>
          </p:nvPr>
        </p:nvSpPr>
        <p:spPr>
          <a:xfrm>
            <a:off x="1178433" y="989160"/>
            <a:ext cx="9339900" cy="1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Challenges at Hand</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g656b18f88b_0_54"/>
          <p:cNvPicPr preferRelativeResize="0"/>
          <p:nvPr/>
        </p:nvPicPr>
        <p:blipFill>
          <a:blip r:embed="rId3">
            <a:alphaModFix/>
          </a:blip>
          <a:stretch>
            <a:fillRect/>
          </a:stretch>
        </p:blipFill>
        <p:spPr>
          <a:xfrm>
            <a:off x="0" y="913225"/>
            <a:ext cx="12191999" cy="5944774"/>
          </a:xfrm>
          <a:prstGeom prst="rect">
            <a:avLst/>
          </a:prstGeom>
          <a:ln>
            <a:noFill/>
          </a:ln>
          <a:effectLst>
            <a:softEdge rad="112500"/>
          </a:effectLst>
        </p:spPr>
      </p:pic>
      <p:sp>
        <p:nvSpPr>
          <p:cNvPr id="2" name="Multiply 1"/>
          <p:cNvSpPr/>
          <p:nvPr/>
        </p:nvSpPr>
        <p:spPr>
          <a:xfrm>
            <a:off x="5375564" y="1565565"/>
            <a:ext cx="1080654" cy="1163780"/>
          </a:xfrm>
          <a:prstGeom prst="mathMultiply">
            <a:avLst/>
          </a:prstGeom>
          <a:solidFill>
            <a:srgbClr val="FF0000">
              <a:alpha val="3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Multiply 4"/>
          <p:cNvSpPr/>
          <p:nvPr/>
        </p:nvSpPr>
        <p:spPr>
          <a:xfrm>
            <a:off x="9531927" y="1565565"/>
            <a:ext cx="1080654" cy="1163780"/>
          </a:xfrm>
          <a:prstGeom prst="mathMultiply">
            <a:avLst/>
          </a:prstGeom>
          <a:solidFill>
            <a:srgbClr val="FF0000">
              <a:alpha val="3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ultiply 5"/>
          <p:cNvSpPr/>
          <p:nvPr/>
        </p:nvSpPr>
        <p:spPr>
          <a:xfrm>
            <a:off x="9642764" y="3491347"/>
            <a:ext cx="1080654" cy="1163780"/>
          </a:xfrm>
          <a:prstGeom prst="mathMultiply">
            <a:avLst/>
          </a:prstGeom>
          <a:solidFill>
            <a:srgbClr val="FF0000">
              <a:alpha val="3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ultiply 6"/>
          <p:cNvSpPr/>
          <p:nvPr/>
        </p:nvSpPr>
        <p:spPr>
          <a:xfrm>
            <a:off x="9642764" y="5307467"/>
            <a:ext cx="1080654" cy="1163780"/>
          </a:xfrm>
          <a:prstGeom prst="mathMultiply">
            <a:avLst/>
          </a:prstGeom>
          <a:solidFill>
            <a:srgbClr val="FF0000">
              <a:alpha val="30196"/>
            </a:srgb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1;g656b18f88b_0_18"/>
          <p:cNvSpPr txBox="1">
            <a:spLocks/>
          </p:cNvSpPr>
          <p:nvPr/>
        </p:nvSpPr>
        <p:spPr>
          <a:xfrm>
            <a:off x="1677196" y="67064"/>
            <a:ext cx="4169421" cy="1117500"/>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smtClean="0">
                <a:solidFill>
                  <a:schemeClr val="bg1"/>
                </a:solidFill>
              </a:rPr>
              <a:t>High Level Gaps</a:t>
            </a:r>
            <a:endParaRPr lang="en-US" sz="4000" dirty="0">
              <a:solidFill>
                <a:schemeClr val="bg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316185718"/>
              </p:ext>
            </p:extLst>
          </p:nvPr>
        </p:nvGraphicFramePr>
        <p:xfrm>
          <a:off x="277091" y="1501858"/>
          <a:ext cx="11596254" cy="3984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1" name="Google Shape;311;g656b18f88b_0_30"/>
          <p:cNvSpPr txBox="1">
            <a:spLocks noGrp="1"/>
          </p:cNvSpPr>
          <p:nvPr>
            <p:ph type="title"/>
          </p:nvPr>
        </p:nvSpPr>
        <p:spPr>
          <a:xfrm>
            <a:off x="1868427" y="144033"/>
            <a:ext cx="9339900" cy="1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solidFill>
                  <a:schemeClr val="bg1"/>
                </a:solidFill>
              </a:rPr>
              <a:t>Roadmap</a:t>
            </a:r>
            <a:endParaRPr dirty="0">
              <a:solidFill>
                <a:schemeClr val="bg1"/>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5" name="Google Shape;325;g656b18f88b_0_48"/>
          <p:cNvSpPr txBox="1">
            <a:spLocks noGrp="1"/>
          </p:cNvSpPr>
          <p:nvPr>
            <p:ph type="title"/>
          </p:nvPr>
        </p:nvSpPr>
        <p:spPr>
          <a:xfrm>
            <a:off x="1677196" y="157887"/>
            <a:ext cx="9339900" cy="1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solidFill>
                  <a:schemeClr val="bg1"/>
                </a:solidFill>
              </a:rPr>
              <a:t>Dream Or Reality?</a:t>
            </a:r>
            <a:endParaRPr dirty="0">
              <a:solidFill>
                <a:schemeClr val="bg1"/>
              </a:solidFill>
            </a:endParaRPr>
          </a:p>
        </p:txBody>
      </p:sp>
      <p:sp>
        <p:nvSpPr>
          <p:cNvPr id="2" name="Rectangle 1"/>
          <p:cNvSpPr/>
          <p:nvPr/>
        </p:nvSpPr>
        <p:spPr>
          <a:xfrm>
            <a:off x="2117993" y="2967335"/>
            <a:ext cx="7956025"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Customer Satisfaction?</a:t>
            </a:r>
            <a:endPar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g6f7c07c428_0_1705"/>
          <p:cNvPicPr preferRelativeResize="0"/>
          <p:nvPr/>
        </p:nvPicPr>
        <p:blipFill>
          <a:blip r:embed="rId3">
            <a:alphaModFix/>
          </a:blip>
          <a:stretch>
            <a:fillRect/>
          </a:stretch>
        </p:blipFill>
        <p:spPr>
          <a:xfrm>
            <a:off x="0" y="886691"/>
            <a:ext cx="12192000" cy="5971310"/>
          </a:xfrm>
          <a:prstGeom prst="rect">
            <a:avLst/>
          </a:prstGeom>
          <a:noFill/>
          <a:ln>
            <a:noFill/>
          </a:ln>
        </p:spPr>
      </p:pic>
      <p:sp>
        <p:nvSpPr>
          <p:cNvPr id="2" name="Rectangle 1"/>
          <p:cNvSpPr/>
          <p:nvPr/>
        </p:nvSpPr>
        <p:spPr>
          <a:xfrm>
            <a:off x="617577" y="3272135"/>
            <a:ext cx="10956846" cy="923330"/>
          </a:xfrm>
          <a:prstGeom prst="rect">
            <a:avLst/>
          </a:prstGeom>
          <a:solidFill>
            <a:schemeClr val="bg1">
              <a:lumMod val="85000"/>
            </a:schemeClr>
          </a:solid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Top Performers vs Low Performers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4" name="Title 2"/>
          <p:cNvSpPr txBox="1">
            <a:spLocks/>
          </p:cNvSpPr>
          <p:nvPr/>
        </p:nvSpPr>
        <p:spPr>
          <a:xfrm>
            <a:off x="1840806" y="50799"/>
            <a:ext cx="9339937" cy="11175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smtClean="0">
                <a:solidFill>
                  <a:schemeClr val="bg1"/>
                </a:solidFill>
              </a:rPr>
              <a:t>Why Any Organization Needs CICD?</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82962460"/>
              </p:ext>
            </p:extLst>
          </p:nvPr>
        </p:nvGraphicFramePr>
        <p:xfrm>
          <a:off x="988651" y="1415857"/>
          <a:ext cx="10518986" cy="3876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1767957" y="143771"/>
            <a:ext cx="9339937" cy="1117599"/>
          </a:xfrm>
        </p:spPr>
        <p:txBody>
          <a:bodyPr/>
          <a:lstStyle/>
          <a:p>
            <a:r>
              <a:rPr lang="en-US" dirty="0" smtClean="0">
                <a:solidFill>
                  <a:schemeClr val="bg1"/>
                </a:solidFill>
              </a:rPr>
              <a:t>Key Takeaways</a:t>
            </a:r>
            <a:endParaRPr lang="en-US" dirty="0">
              <a:solidFill>
                <a:schemeClr val="bg1"/>
              </a:solidFill>
            </a:endParaRPr>
          </a:p>
        </p:txBody>
      </p:sp>
    </p:spTree>
    <p:extLst>
      <p:ext uri="{BB962C8B-B14F-4D97-AF65-F5344CB8AC3E}">
        <p14:creationId xmlns:p14="http://schemas.microsoft.com/office/powerpoint/2010/main" val="144082123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g656b18f88b_0_62"/>
          <p:cNvSpPr txBox="1">
            <a:spLocks noGrp="1"/>
          </p:cNvSpPr>
          <p:nvPr>
            <p:ph type="title"/>
          </p:nvPr>
        </p:nvSpPr>
        <p:spPr>
          <a:xfrm>
            <a:off x="-1748539" y="1663571"/>
            <a:ext cx="8956500" cy="11175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en-US" dirty="0" smtClean="0"/>
              <a:t>Questions</a:t>
            </a:r>
            <a:endParaRPr dirty="0"/>
          </a:p>
        </p:txBody>
      </p:sp>
      <p:sp>
        <p:nvSpPr>
          <p:cNvPr id="3" name="Google Shape;338;g656b18f88b_0_62"/>
          <p:cNvSpPr txBox="1">
            <a:spLocks/>
          </p:cNvSpPr>
          <p:nvPr/>
        </p:nvSpPr>
        <p:spPr>
          <a:xfrm>
            <a:off x="1262809" y="3090589"/>
            <a:ext cx="8956500" cy="1117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Libre Franklin Medium"/>
              <a:buNone/>
              <a:defRPr sz="4400" b="1" i="0" u="none" strike="noStrike" cap="none">
                <a:solidFill>
                  <a:schemeClr val="dk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smtClean="0"/>
              <a:t>Comments</a:t>
            </a:r>
            <a:endParaRPr lang="en-US" dirty="0"/>
          </a:p>
        </p:txBody>
      </p:sp>
      <p:sp>
        <p:nvSpPr>
          <p:cNvPr id="4" name="Google Shape;338;g656b18f88b_0_62"/>
          <p:cNvSpPr txBox="1">
            <a:spLocks/>
          </p:cNvSpPr>
          <p:nvPr/>
        </p:nvSpPr>
        <p:spPr>
          <a:xfrm>
            <a:off x="4565670" y="4517608"/>
            <a:ext cx="8956500" cy="11175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Libre Franklin Medium"/>
              <a:buNone/>
              <a:defRPr sz="4400" b="1" i="0" u="none" strike="noStrike" cap="none">
                <a:solidFill>
                  <a:schemeClr val="dk1"/>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smtClean="0"/>
              <a:t>Suggestions</a:t>
            </a:r>
            <a:endParaRPr lang="en-US" dirty="0"/>
          </a:p>
        </p:txBody>
      </p:sp>
      <p:sp>
        <p:nvSpPr>
          <p:cNvPr id="2" name="TextBox 1"/>
          <p:cNvSpPr txBox="1"/>
          <p:nvPr/>
        </p:nvSpPr>
        <p:spPr>
          <a:xfrm>
            <a:off x="6184604" y="6103089"/>
            <a:ext cx="6007396" cy="523220"/>
          </a:xfrm>
          <a:prstGeom prst="rect">
            <a:avLst/>
          </a:prstGeom>
          <a:noFill/>
        </p:spPr>
        <p:txBody>
          <a:bodyPr wrap="square" rtlCol="0">
            <a:spAutoFit/>
          </a:bodyPr>
          <a:lstStyle/>
          <a:p>
            <a:pPr algn="r"/>
            <a:r>
              <a:rPr lang="en-US" dirty="0">
                <a:hlinkClick r:id="rId3"/>
              </a:rPr>
              <a:t>u</a:t>
            </a:r>
            <a:r>
              <a:rPr lang="en-US" dirty="0" smtClean="0">
                <a:hlinkClick r:id="rId3"/>
              </a:rPr>
              <a:t>mair.khalid@tpsonline.com</a:t>
            </a:r>
            <a:endParaRPr lang="en-US" dirty="0" smtClean="0"/>
          </a:p>
          <a:p>
            <a:pPr algn="r"/>
            <a:r>
              <a:rPr lang="en-US" dirty="0" smtClean="0">
                <a:hlinkClick r:id="rId4"/>
              </a:rPr>
              <a:t>ali.jaffer@tpsonline.com</a:t>
            </a:r>
            <a:r>
              <a:rPr lang="en-US" dirty="0" smtClean="0"/>
              <a:t> </a:t>
            </a:r>
            <a:endParaRPr lang="en-US" dirty="0"/>
          </a:p>
        </p:txBody>
      </p:sp>
      <p:sp>
        <p:nvSpPr>
          <p:cNvPr id="5" name="TextBox 1"/>
          <p:cNvSpPr txBox="1"/>
          <p:nvPr/>
        </p:nvSpPr>
        <p:spPr>
          <a:xfrm>
            <a:off x="6184604" y="6103089"/>
            <a:ext cx="6007396" cy="523220"/>
          </a:xfrm>
          <a:prstGeom prst="rect">
            <a:avLst/>
          </a:prstGeom>
          <a:noFill/>
        </p:spPr>
        <p:txBody>
          <a:bodyPr wrap="square" rtlCol="0">
            <a:spAutoFit/>
          </a:bodyPr>
          <a:lstStyle/>
          <a:p>
            <a:pPr algn="r"/>
            <a:r>
              <a:rPr lang="en-US" dirty="0">
                <a:hlinkClick r:id="rId3"/>
              </a:rPr>
              <a:t>u</a:t>
            </a:r>
            <a:r>
              <a:rPr lang="en-US" dirty="0" smtClean="0">
                <a:hlinkClick r:id="rId3"/>
              </a:rPr>
              <a:t>mair.khalid@tpsonline.com</a:t>
            </a:r>
            <a:endParaRPr lang="en-US" dirty="0" smtClean="0"/>
          </a:p>
          <a:p>
            <a:pPr algn="r"/>
            <a:r>
              <a:rPr lang="en-US" dirty="0" smtClean="0">
                <a:hlinkClick r:id="rId4"/>
              </a:rPr>
              <a:t>ali.jaffer@tpsonline.com</a:t>
            </a:r>
            <a:r>
              <a:rPr lang="en-US" dirty="0" smtClean="0"/>
              <a:t> </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g708537e7d3_7_306"/>
          <p:cNvPicPr preferRelativeResize="0"/>
          <p:nvPr/>
        </p:nvPicPr>
        <p:blipFill rotWithShape="1">
          <a:blip r:embed="rId3">
            <a:alphaModFix/>
          </a:blip>
          <a:srcRect t="10314"/>
          <a:stretch/>
        </p:blipFill>
        <p:spPr>
          <a:xfrm>
            <a:off x="0" y="928255"/>
            <a:ext cx="12192001" cy="5988945"/>
          </a:xfrm>
          <a:prstGeom prst="rect">
            <a:avLst/>
          </a:prstGeom>
          <a:noFill/>
          <a:ln>
            <a:noFill/>
          </a:ln>
        </p:spPr>
      </p:pic>
      <p:sp>
        <p:nvSpPr>
          <p:cNvPr id="3" name="Title 2"/>
          <p:cNvSpPr txBox="1">
            <a:spLocks/>
          </p:cNvSpPr>
          <p:nvPr/>
        </p:nvSpPr>
        <p:spPr>
          <a:xfrm>
            <a:off x="1644072" y="124691"/>
            <a:ext cx="10547929" cy="11175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smtClean="0">
                <a:solidFill>
                  <a:schemeClr val="bg1"/>
                </a:solidFill>
              </a:rPr>
              <a:t>2016 European DevOps Survey for Financial Companies</a:t>
            </a:r>
            <a:endParaRPr lang="en-US" sz="32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071376146"/>
              </p:ext>
            </p:extLst>
          </p:nvPr>
        </p:nvGraphicFramePr>
        <p:xfrm>
          <a:off x="1990435" y="942109"/>
          <a:ext cx="8455891" cy="5915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1990435" y="152400"/>
            <a:ext cx="9339937" cy="1117599"/>
          </a:xfrm>
        </p:spPr>
        <p:txBody>
          <a:bodyPr/>
          <a:lstStyle/>
          <a:p>
            <a:r>
              <a:rPr lang="en-US" dirty="0" smtClean="0">
                <a:solidFill>
                  <a:schemeClr val="bg1"/>
                </a:solidFill>
              </a:rPr>
              <a:t>Distinct Priorities for Fintech</a:t>
            </a:r>
            <a:endParaRPr lang="en-US" dirty="0">
              <a:solidFill>
                <a:schemeClr val="bg1"/>
              </a:solidFill>
            </a:endParaRPr>
          </a:p>
        </p:txBody>
      </p:sp>
    </p:spTree>
    <p:extLst>
      <p:ext uri="{BB962C8B-B14F-4D97-AF65-F5344CB8AC3E}">
        <p14:creationId xmlns:p14="http://schemas.microsoft.com/office/powerpoint/2010/main" val="41511201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1704510"/>
              </p:ext>
            </p:extLst>
          </p:nvPr>
        </p:nvGraphicFramePr>
        <p:xfrm>
          <a:off x="2032000" y="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2319391" y="4495337"/>
            <a:ext cx="7648248" cy="923330"/>
          </a:xfrm>
          <a:prstGeom prst="rect">
            <a:avLst/>
          </a:prstGeom>
          <a:noFill/>
        </p:spPr>
        <p:txBody>
          <a:bodyPr wrap="none" lIns="91440" tIns="45720" rIns="91440" bIns="45720">
            <a:spAutoFit/>
          </a:bodyPr>
          <a:lstStyle/>
          <a:p>
            <a:pPr algn="ctr"/>
            <a:r>
              <a:rPr lang="en-US" sz="5400" dirty="0" smtClean="0">
                <a:ln w="0"/>
                <a:solidFill>
                  <a:schemeClr val="tx1"/>
                </a:solidFill>
                <a:effectLst>
                  <a:outerShdw blurRad="38100" dist="19050" dir="2700000" algn="tl" rotWithShape="0">
                    <a:schemeClr val="dk1">
                      <a:alpha val="40000"/>
                    </a:schemeClr>
                  </a:outerShdw>
                </a:effectLst>
              </a:rPr>
              <a:t>Can They Go Together?</a:t>
            </a:r>
            <a:endParaRPr lang="en-US" sz="54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51446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clrChange>
              <a:clrFrom>
                <a:srgbClr val="FFFFFF"/>
              </a:clrFrom>
              <a:clrTo>
                <a:srgbClr val="FFFFFF">
                  <a:alpha val="0"/>
                </a:srgbClr>
              </a:clrTo>
            </a:clrChange>
          </a:blip>
          <a:srcRect t="27110"/>
          <a:stretch/>
        </p:blipFill>
        <p:spPr>
          <a:xfrm>
            <a:off x="0" y="1261533"/>
            <a:ext cx="12039600" cy="3396342"/>
          </a:xfrm>
          <a:prstGeom prst="rect">
            <a:avLst/>
          </a:prstGeom>
        </p:spPr>
      </p:pic>
      <p:sp>
        <p:nvSpPr>
          <p:cNvPr id="6" name="Google Shape;144;g656458e5e0_0_14"/>
          <p:cNvSpPr txBox="1">
            <a:spLocks noGrp="1"/>
          </p:cNvSpPr>
          <p:nvPr>
            <p:ph type="title"/>
          </p:nvPr>
        </p:nvSpPr>
        <p:spPr>
          <a:xfrm>
            <a:off x="1704905" y="144033"/>
            <a:ext cx="9339900" cy="1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solidFill>
                  <a:schemeClr val="bg1"/>
                </a:solidFill>
              </a:rPr>
              <a:t>About TPS</a:t>
            </a:r>
            <a:endParaRPr dirty="0">
              <a:solidFill>
                <a:schemeClr val="bg1"/>
              </a:solidFill>
            </a:endParaRPr>
          </a:p>
        </p:txBody>
      </p:sp>
      <p:graphicFrame>
        <p:nvGraphicFramePr>
          <p:cNvPr id="7" name="Diagram 6"/>
          <p:cNvGraphicFramePr/>
          <p:nvPr>
            <p:extLst/>
          </p:nvPr>
        </p:nvGraphicFramePr>
        <p:xfrm>
          <a:off x="899934" y="4172618"/>
          <a:ext cx="10373312" cy="19855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556162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65162" y="1122362"/>
            <a:ext cx="11039475" cy="5476875"/>
          </a:xfrm>
          <a:prstGeom prst="rect">
            <a:avLst/>
          </a:prstGeom>
        </p:spPr>
      </p:pic>
      <p:sp>
        <p:nvSpPr>
          <p:cNvPr id="6" name="Google Shape;144;g656458e5e0_0_14"/>
          <p:cNvSpPr txBox="1">
            <a:spLocks/>
          </p:cNvSpPr>
          <p:nvPr/>
        </p:nvSpPr>
        <p:spPr>
          <a:xfrm>
            <a:off x="1704905" y="144033"/>
            <a:ext cx="9339900" cy="1117500"/>
          </a:xfrm>
          <a:prstGeom prst="rect">
            <a:avLst/>
          </a:prstGeom>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dirty="0" smtClean="0">
                <a:solidFill>
                  <a:schemeClr val="bg1"/>
                </a:solidFill>
              </a:rPr>
              <a:t>TPS Solutions and Services</a:t>
            </a:r>
            <a:endParaRPr lang="en-US" sz="3600" dirty="0">
              <a:solidFill>
                <a:schemeClr val="bg1"/>
              </a:solidFill>
            </a:endParaRPr>
          </a:p>
        </p:txBody>
      </p:sp>
    </p:spTree>
    <p:extLst>
      <p:ext uri="{BB962C8B-B14F-4D97-AF65-F5344CB8AC3E}">
        <p14:creationId xmlns:p14="http://schemas.microsoft.com/office/powerpoint/2010/main" val="314079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6f7c07c428_0_316"/>
          <p:cNvSpPr txBox="1">
            <a:spLocks noGrp="1"/>
          </p:cNvSpPr>
          <p:nvPr>
            <p:ph type="title"/>
          </p:nvPr>
        </p:nvSpPr>
        <p:spPr>
          <a:xfrm>
            <a:off x="1704907" y="114487"/>
            <a:ext cx="9339900" cy="1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solidFill>
                  <a:schemeClr val="bg1"/>
                </a:solidFill>
              </a:rPr>
              <a:t>Code Management Before </a:t>
            </a:r>
            <a:r>
              <a:rPr lang="en-US" dirty="0">
                <a:solidFill>
                  <a:schemeClr val="bg1"/>
                </a:solidFill>
              </a:rPr>
              <a:t>CICD</a:t>
            </a:r>
            <a:endParaRPr dirty="0">
              <a:solidFill>
                <a:schemeClr val="bg1"/>
              </a:solidFill>
            </a:endParaRPr>
          </a:p>
        </p:txBody>
      </p:sp>
      <p:sp>
        <p:nvSpPr>
          <p:cNvPr id="189" name="Google Shape;189;g6f7c07c428_0_316"/>
          <p:cNvSpPr/>
          <p:nvPr/>
        </p:nvSpPr>
        <p:spPr>
          <a:xfrm>
            <a:off x="5099766" y="1010017"/>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a:solidFill>
                  <a:srgbClr val="FFFFFF"/>
                </a:solidFill>
                <a:latin typeface="Roboto"/>
                <a:ea typeface="Roboto"/>
                <a:cs typeface="Roboto"/>
                <a:sym typeface="Roboto"/>
              </a:rPr>
              <a:t>Senior Management</a:t>
            </a:r>
            <a:endParaRPr sz="2400">
              <a:solidFill>
                <a:srgbClr val="FFFFFF"/>
              </a:solidFill>
            </a:endParaRPr>
          </a:p>
        </p:txBody>
      </p:sp>
      <p:sp>
        <p:nvSpPr>
          <p:cNvPr id="52" name="Google Shape;222;g656b18f88b_0_0"/>
          <p:cNvSpPr/>
          <p:nvPr/>
        </p:nvSpPr>
        <p:spPr>
          <a:xfrm>
            <a:off x="2455332" y="2015608"/>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Project Team 1</a:t>
            </a:r>
            <a:endParaRPr sz="2400" dirty="0">
              <a:solidFill>
                <a:srgbClr val="FFFFFF"/>
              </a:solidFill>
            </a:endParaRPr>
          </a:p>
        </p:txBody>
      </p:sp>
      <p:sp>
        <p:nvSpPr>
          <p:cNvPr id="53" name="Google Shape;222;g656b18f88b_0_0"/>
          <p:cNvSpPr/>
          <p:nvPr/>
        </p:nvSpPr>
        <p:spPr>
          <a:xfrm>
            <a:off x="5099766" y="2015608"/>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Project Team 2</a:t>
            </a:r>
            <a:endParaRPr sz="2400" dirty="0">
              <a:solidFill>
                <a:srgbClr val="FFFFFF"/>
              </a:solidFill>
            </a:endParaRPr>
          </a:p>
        </p:txBody>
      </p:sp>
      <p:sp>
        <p:nvSpPr>
          <p:cNvPr id="54" name="Google Shape;222;g656b18f88b_0_0"/>
          <p:cNvSpPr/>
          <p:nvPr/>
        </p:nvSpPr>
        <p:spPr>
          <a:xfrm>
            <a:off x="7744200" y="2015608"/>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Project Team 3</a:t>
            </a:r>
            <a:endParaRPr sz="2400" dirty="0">
              <a:solidFill>
                <a:srgbClr val="FFFFFF"/>
              </a:solidFill>
            </a:endParaRPr>
          </a:p>
        </p:txBody>
      </p:sp>
      <p:sp>
        <p:nvSpPr>
          <p:cNvPr id="55" name="Google Shape;222;g656b18f88b_0_0"/>
          <p:cNvSpPr/>
          <p:nvPr/>
        </p:nvSpPr>
        <p:spPr>
          <a:xfrm>
            <a:off x="2455333" y="3144056"/>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Customer 1</a:t>
            </a:r>
            <a:endParaRPr sz="2400" dirty="0">
              <a:solidFill>
                <a:srgbClr val="FFFFFF"/>
              </a:solidFill>
            </a:endParaRPr>
          </a:p>
        </p:txBody>
      </p:sp>
      <p:sp>
        <p:nvSpPr>
          <p:cNvPr id="56" name="Google Shape;222;g656b18f88b_0_0"/>
          <p:cNvSpPr/>
          <p:nvPr/>
        </p:nvSpPr>
        <p:spPr>
          <a:xfrm>
            <a:off x="5099767" y="3144056"/>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Customer 2</a:t>
            </a:r>
            <a:endParaRPr sz="2400" dirty="0">
              <a:solidFill>
                <a:srgbClr val="FFFFFF"/>
              </a:solidFill>
            </a:endParaRPr>
          </a:p>
        </p:txBody>
      </p:sp>
      <p:sp>
        <p:nvSpPr>
          <p:cNvPr id="57" name="Google Shape;222;g656b18f88b_0_0"/>
          <p:cNvSpPr/>
          <p:nvPr/>
        </p:nvSpPr>
        <p:spPr>
          <a:xfrm>
            <a:off x="7744201" y="3144056"/>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Customer 3</a:t>
            </a:r>
            <a:endParaRPr sz="2400" dirty="0">
              <a:solidFill>
                <a:srgbClr val="FFFFFF"/>
              </a:solidFill>
            </a:endParaRPr>
          </a:p>
        </p:txBody>
      </p:sp>
      <p:sp>
        <p:nvSpPr>
          <p:cNvPr id="58" name="Google Shape;222;g656b18f88b_0_0"/>
          <p:cNvSpPr/>
          <p:nvPr/>
        </p:nvSpPr>
        <p:spPr>
          <a:xfrm>
            <a:off x="2455332" y="4272504"/>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Code Base 1</a:t>
            </a:r>
            <a:endParaRPr sz="2400" dirty="0">
              <a:solidFill>
                <a:srgbClr val="FFFFFF"/>
              </a:solidFill>
            </a:endParaRPr>
          </a:p>
        </p:txBody>
      </p:sp>
      <p:sp>
        <p:nvSpPr>
          <p:cNvPr id="59" name="Google Shape;222;g656b18f88b_0_0"/>
          <p:cNvSpPr/>
          <p:nvPr/>
        </p:nvSpPr>
        <p:spPr>
          <a:xfrm>
            <a:off x="5099766" y="4272504"/>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Code Base 2</a:t>
            </a:r>
            <a:endParaRPr sz="2400" dirty="0">
              <a:solidFill>
                <a:srgbClr val="FFFFFF"/>
              </a:solidFill>
            </a:endParaRPr>
          </a:p>
        </p:txBody>
      </p:sp>
      <p:sp>
        <p:nvSpPr>
          <p:cNvPr id="60" name="Google Shape;222;g656b18f88b_0_0"/>
          <p:cNvSpPr/>
          <p:nvPr/>
        </p:nvSpPr>
        <p:spPr>
          <a:xfrm>
            <a:off x="7744200" y="4272504"/>
            <a:ext cx="2106382" cy="67356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Code Base 3</a:t>
            </a:r>
            <a:endParaRPr sz="2400" dirty="0">
              <a:solidFill>
                <a:srgbClr val="FFFFFF"/>
              </a:solidFill>
            </a:endParaRPr>
          </a:p>
        </p:txBody>
      </p:sp>
      <p:cxnSp>
        <p:nvCxnSpPr>
          <p:cNvPr id="23" name="Elbow Connector 22"/>
          <p:cNvCxnSpPr>
            <a:stCxn id="189" idx="2"/>
            <a:endCxn id="52" idx="0"/>
          </p:cNvCxnSpPr>
          <p:nvPr/>
        </p:nvCxnSpPr>
        <p:spPr>
          <a:xfrm rot="5400000">
            <a:off x="4664725" y="527375"/>
            <a:ext cx="332031" cy="26444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89" idx="2"/>
            <a:endCxn id="53" idx="0"/>
          </p:cNvCxnSpPr>
          <p:nvPr/>
        </p:nvCxnSpPr>
        <p:spPr>
          <a:xfrm rot="5400000">
            <a:off x="5986942" y="1849592"/>
            <a:ext cx="332031" cy="1270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89" idx="2"/>
            <a:endCxn id="54" idx="0"/>
          </p:cNvCxnSpPr>
          <p:nvPr/>
        </p:nvCxnSpPr>
        <p:spPr>
          <a:xfrm rot="16200000" flipH="1">
            <a:off x="7309159" y="527375"/>
            <a:ext cx="332031" cy="26444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52" idx="2"/>
            <a:endCxn id="55" idx="0"/>
          </p:cNvCxnSpPr>
          <p:nvPr/>
        </p:nvCxnSpPr>
        <p:spPr>
          <a:xfrm rot="16200000" flipH="1">
            <a:off x="3281079" y="2916611"/>
            <a:ext cx="45488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53" idx="2"/>
            <a:endCxn id="56" idx="0"/>
          </p:cNvCxnSpPr>
          <p:nvPr/>
        </p:nvCxnSpPr>
        <p:spPr>
          <a:xfrm rot="16200000" flipH="1">
            <a:off x="5925513" y="2916611"/>
            <a:ext cx="45488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54" idx="2"/>
            <a:endCxn id="57" idx="0"/>
          </p:cNvCxnSpPr>
          <p:nvPr/>
        </p:nvCxnSpPr>
        <p:spPr>
          <a:xfrm rot="16200000" flipH="1">
            <a:off x="8569947" y="2916611"/>
            <a:ext cx="45488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55" idx="2"/>
            <a:endCxn id="58" idx="0"/>
          </p:cNvCxnSpPr>
          <p:nvPr/>
        </p:nvCxnSpPr>
        <p:spPr>
          <a:xfrm rot="5400000">
            <a:off x="3281080" y="4045060"/>
            <a:ext cx="45488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57" idx="2"/>
            <a:endCxn id="60" idx="0"/>
          </p:cNvCxnSpPr>
          <p:nvPr/>
        </p:nvCxnSpPr>
        <p:spPr>
          <a:xfrm rot="5400000">
            <a:off x="8569948" y="4045060"/>
            <a:ext cx="454888" cy="1"/>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86" name="Google Shape;222;g656b18f88b_0_0"/>
          <p:cNvSpPr/>
          <p:nvPr/>
        </p:nvSpPr>
        <p:spPr>
          <a:xfrm>
            <a:off x="2448982" y="5282843"/>
            <a:ext cx="2106382" cy="673560"/>
          </a:xfrm>
          <a:prstGeom prst="roundRect">
            <a:avLst>
              <a:gd name="adj" fmla="val 50000"/>
            </a:avLst>
          </a:prstGeom>
          <a:ln/>
        </p:spPr>
        <p:style>
          <a:lnRef idx="0">
            <a:schemeClr val="accent2"/>
          </a:lnRef>
          <a:fillRef idx="3">
            <a:schemeClr val="accent2"/>
          </a:fillRef>
          <a:effectRef idx="3">
            <a:schemeClr val="accent2"/>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Feature 1</a:t>
            </a:r>
            <a:endParaRPr sz="2400" dirty="0">
              <a:solidFill>
                <a:srgbClr val="FFFFFF"/>
              </a:solidFill>
            </a:endParaRPr>
          </a:p>
        </p:txBody>
      </p:sp>
      <p:sp>
        <p:nvSpPr>
          <p:cNvPr id="87" name="Google Shape;222;g656b18f88b_0_0"/>
          <p:cNvSpPr/>
          <p:nvPr/>
        </p:nvSpPr>
        <p:spPr>
          <a:xfrm>
            <a:off x="5093416" y="5282843"/>
            <a:ext cx="2106382" cy="673560"/>
          </a:xfrm>
          <a:prstGeom prst="roundRect">
            <a:avLst>
              <a:gd name="adj" fmla="val 50000"/>
            </a:avLst>
          </a:prstGeom>
          <a:ln/>
        </p:spPr>
        <p:style>
          <a:lnRef idx="0">
            <a:schemeClr val="accent2"/>
          </a:lnRef>
          <a:fillRef idx="3">
            <a:schemeClr val="accent2"/>
          </a:fillRef>
          <a:effectRef idx="3">
            <a:schemeClr val="accent2"/>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Feature 2</a:t>
            </a:r>
            <a:endParaRPr sz="2400" dirty="0">
              <a:solidFill>
                <a:srgbClr val="FFFFFF"/>
              </a:solidFill>
            </a:endParaRPr>
          </a:p>
        </p:txBody>
      </p:sp>
      <p:sp>
        <p:nvSpPr>
          <p:cNvPr id="88" name="Google Shape;222;g656b18f88b_0_0"/>
          <p:cNvSpPr/>
          <p:nvPr/>
        </p:nvSpPr>
        <p:spPr>
          <a:xfrm>
            <a:off x="7737850" y="5282843"/>
            <a:ext cx="2106382" cy="673560"/>
          </a:xfrm>
          <a:prstGeom prst="roundRect">
            <a:avLst>
              <a:gd name="adj" fmla="val 50000"/>
            </a:avLst>
          </a:prstGeom>
          <a:ln/>
        </p:spPr>
        <p:style>
          <a:lnRef idx="0">
            <a:schemeClr val="accent2"/>
          </a:lnRef>
          <a:fillRef idx="3">
            <a:schemeClr val="accent2"/>
          </a:fillRef>
          <a:effectRef idx="3">
            <a:schemeClr val="accent2"/>
          </a:effectRef>
          <a:fontRef idx="minor">
            <a:schemeClr val="lt1"/>
          </a:fontRef>
        </p:style>
        <p:txBody>
          <a:bodyPr spcFirstLastPara="1" wrap="square" lIns="121900" tIns="121900" rIns="121900" bIns="121900" anchor="ctr" anchorCtr="0">
            <a:noAutofit/>
          </a:bodyPr>
          <a:lstStyle/>
          <a:p>
            <a:pPr marL="0" lvl="0" indent="0" algn="ctr" rtl="0">
              <a:spcBef>
                <a:spcPts val="0"/>
              </a:spcBef>
              <a:spcAft>
                <a:spcPts val="0"/>
              </a:spcAft>
              <a:buNone/>
            </a:pPr>
            <a:r>
              <a:rPr lang="en-US" sz="1600" dirty="0" smtClean="0">
                <a:solidFill>
                  <a:srgbClr val="FFFFFF"/>
                </a:solidFill>
                <a:latin typeface="Roboto"/>
                <a:ea typeface="Roboto"/>
                <a:cs typeface="Roboto"/>
                <a:sym typeface="Roboto"/>
              </a:rPr>
              <a:t>Feature 3</a:t>
            </a:r>
            <a:endParaRPr sz="2400" dirty="0">
              <a:solidFill>
                <a:srgbClr val="FFFFFF"/>
              </a:solidFill>
            </a:endParaRPr>
          </a:p>
        </p:txBody>
      </p:sp>
      <p:cxnSp>
        <p:nvCxnSpPr>
          <p:cNvPr id="61" name="Elbow Connector 60"/>
          <p:cNvCxnSpPr>
            <a:stCxn id="56" idx="2"/>
            <a:endCxn id="59" idx="0"/>
          </p:cNvCxnSpPr>
          <p:nvPr/>
        </p:nvCxnSpPr>
        <p:spPr>
          <a:xfrm rot="5400000">
            <a:off x="5925514" y="4045060"/>
            <a:ext cx="454888" cy="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58" idx="2"/>
            <a:endCxn id="86" idx="0"/>
          </p:cNvCxnSpPr>
          <p:nvPr/>
        </p:nvCxnSpPr>
        <p:spPr>
          <a:xfrm rot="5400000">
            <a:off x="3336959" y="5111278"/>
            <a:ext cx="336779" cy="635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58" idx="2"/>
            <a:endCxn id="87" idx="0"/>
          </p:cNvCxnSpPr>
          <p:nvPr/>
        </p:nvCxnSpPr>
        <p:spPr>
          <a:xfrm rot="16200000" flipH="1">
            <a:off x="4659176" y="3795411"/>
            <a:ext cx="336779" cy="26380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7" name="Elbow Connector 66"/>
          <p:cNvCxnSpPr/>
          <p:nvPr/>
        </p:nvCxnSpPr>
        <p:spPr>
          <a:xfrm rot="16200000" flipH="1">
            <a:off x="5995248" y="2473194"/>
            <a:ext cx="336779" cy="528251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59" idx="2"/>
            <a:endCxn id="86" idx="0"/>
          </p:cNvCxnSpPr>
          <p:nvPr/>
        </p:nvCxnSpPr>
        <p:spPr>
          <a:xfrm rot="5400000">
            <a:off x="4659176" y="3789061"/>
            <a:ext cx="336779" cy="26507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59" idx="2"/>
            <a:endCxn id="87" idx="0"/>
          </p:cNvCxnSpPr>
          <p:nvPr/>
        </p:nvCxnSpPr>
        <p:spPr>
          <a:xfrm rot="5400000">
            <a:off x="5981393" y="5111278"/>
            <a:ext cx="336779" cy="635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60" idx="2"/>
            <a:endCxn id="88" idx="0"/>
          </p:cNvCxnSpPr>
          <p:nvPr/>
        </p:nvCxnSpPr>
        <p:spPr>
          <a:xfrm rot="5400000">
            <a:off x="8625827" y="5111278"/>
            <a:ext cx="336779" cy="635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60" idx="2"/>
            <a:endCxn id="87" idx="0"/>
          </p:cNvCxnSpPr>
          <p:nvPr/>
        </p:nvCxnSpPr>
        <p:spPr>
          <a:xfrm rot="5400000">
            <a:off x="7303610" y="3789061"/>
            <a:ext cx="336779" cy="265078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60" idx="2"/>
            <a:endCxn id="86" idx="0"/>
          </p:cNvCxnSpPr>
          <p:nvPr/>
        </p:nvCxnSpPr>
        <p:spPr>
          <a:xfrm rot="5400000">
            <a:off x="5981393" y="2466844"/>
            <a:ext cx="336779" cy="5295218"/>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0370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graphicFrame>
        <p:nvGraphicFramePr>
          <p:cNvPr id="2" name="Diagram 1"/>
          <p:cNvGraphicFramePr/>
          <p:nvPr>
            <p:extLst/>
          </p:nvPr>
        </p:nvGraphicFramePr>
        <p:xfrm>
          <a:off x="437700" y="1385455"/>
          <a:ext cx="11394082" cy="4589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0" name="Google Shape;170;g656458e5e0_0_37"/>
          <p:cNvSpPr txBox="1">
            <a:spLocks noGrp="1"/>
          </p:cNvSpPr>
          <p:nvPr>
            <p:ph type="title"/>
          </p:nvPr>
        </p:nvSpPr>
        <p:spPr>
          <a:xfrm>
            <a:off x="1695018" y="86750"/>
            <a:ext cx="10829925" cy="1117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solidFill>
                  <a:schemeClr val="bg1"/>
                </a:solidFill>
              </a:rPr>
              <a:t>Thought Process for CICD Adoption</a:t>
            </a:r>
            <a:endParaRPr dirty="0">
              <a:solidFill>
                <a:schemeClr val="bg1"/>
              </a:solidFill>
            </a:endParaRPr>
          </a:p>
        </p:txBody>
      </p:sp>
    </p:spTree>
    <p:extLst>
      <p:ext uri="{BB962C8B-B14F-4D97-AF65-F5344CB8AC3E}">
        <p14:creationId xmlns:p14="http://schemas.microsoft.com/office/powerpoint/2010/main" val="216088552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9916</TotalTime>
  <Words>2534</Words>
  <Application>Microsoft Office PowerPoint</Application>
  <PresentationFormat>Widescreen</PresentationFormat>
  <Paragraphs>263</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Calibri</vt:lpstr>
      <vt:lpstr>Segoe UI</vt:lpstr>
      <vt:lpstr>Arial</vt:lpstr>
      <vt:lpstr>Libre Franklin ExtraBold</vt:lpstr>
      <vt:lpstr>Libre Franklin</vt:lpstr>
      <vt:lpstr>Roboto</vt:lpstr>
      <vt:lpstr>Libre Franklin Medium</vt:lpstr>
      <vt:lpstr>1_Custom Design</vt:lpstr>
      <vt:lpstr>PowerPoint Presentation</vt:lpstr>
      <vt:lpstr>PowerPoint Presentation</vt:lpstr>
      <vt:lpstr>PowerPoint Presentation</vt:lpstr>
      <vt:lpstr>Distinct Priorities for Fintech</vt:lpstr>
      <vt:lpstr>PowerPoint Presentation</vt:lpstr>
      <vt:lpstr>About TPS</vt:lpstr>
      <vt:lpstr>PowerPoint Presentation</vt:lpstr>
      <vt:lpstr>Code Management Before CICD</vt:lpstr>
      <vt:lpstr>Thought Process for CICD Adoption</vt:lpstr>
      <vt:lpstr>Risks Mitigation</vt:lpstr>
      <vt:lpstr>PowerPoint Presentation</vt:lpstr>
      <vt:lpstr>Code Management After CICD</vt:lpstr>
      <vt:lpstr>Release Cycle</vt:lpstr>
      <vt:lpstr>Patches for Bugs Fixing</vt:lpstr>
      <vt:lpstr>Impact</vt:lpstr>
      <vt:lpstr>Challenges at Hand</vt:lpstr>
      <vt:lpstr>PowerPoint Presentation</vt:lpstr>
      <vt:lpstr>Roadmap</vt:lpstr>
      <vt:lpstr>Dream Or Reality?</vt:lpstr>
      <vt:lpstr>Key Takeaways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Catherine Lavoie</dc:creator>
  <cp:lastModifiedBy>umair khalid</cp:lastModifiedBy>
  <cp:revision>80</cp:revision>
  <dcterms:created xsi:type="dcterms:W3CDTF">2019-04-17T18:42:52Z</dcterms:created>
  <dcterms:modified xsi:type="dcterms:W3CDTF">2019-11-06T10:26:41Z</dcterms:modified>
</cp:coreProperties>
</file>